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sldIdLst>
    <p:sldId id="256" r:id="rId5"/>
    <p:sldId id="258" r:id="rId6"/>
    <p:sldId id="376" r:id="rId7"/>
    <p:sldId id="257" r:id="rId8"/>
    <p:sldId id="259" r:id="rId9"/>
    <p:sldId id="300" r:id="rId10"/>
    <p:sldId id="302" r:id="rId11"/>
    <p:sldId id="294" r:id="rId12"/>
    <p:sldId id="303" r:id="rId13"/>
    <p:sldId id="260" r:id="rId14"/>
    <p:sldId id="261" r:id="rId15"/>
    <p:sldId id="384" r:id="rId16"/>
    <p:sldId id="262" r:id="rId17"/>
    <p:sldId id="385" r:id="rId18"/>
    <p:sldId id="307" r:id="rId19"/>
    <p:sldId id="386" r:id="rId20"/>
    <p:sldId id="293" r:id="rId21"/>
    <p:sldId id="263" r:id="rId22"/>
    <p:sldId id="360" r:id="rId23"/>
    <p:sldId id="264" r:id="rId24"/>
    <p:sldId id="310" r:id="rId25"/>
    <p:sldId id="324" r:id="rId26"/>
    <p:sldId id="325" r:id="rId27"/>
    <p:sldId id="333" r:id="rId28"/>
    <p:sldId id="334" r:id="rId29"/>
    <p:sldId id="335" r:id="rId30"/>
    <p:sldId id="336" r:id="rId31"/>
    <p:sldId id="337" r:id="rId32"/>
    <p:sldId id="265" r:id="rId33"/>
    <p:sldId id="320" r:id="rId34"/>
    <p:sldId id="357" r:id="rId35"/>
    <p:sldId id="267" r:id="rId36"/>
    <p:sldId id="322" r:id="rId37"/>
    <p:sldId id="301" r:id="rId38"/>
    <p:sldId id="319" r:id="rId39"/>
    <p:sldId id="268" r:id="rId40"/>
    <p:sldId id="358" r:id="rId41"/>
    <p:sldId id="377" r:id="rId42"/>
    <p:sldId id="340" r:id="rId43"/>
    <p:sldId id="378" r:id="rId44"/>
    <p:sldId id="339" r:id="rId45"/>
    <p:sldId id="379" r:id="rId46"/>
    <p:sldId id="342" r:id="rId47"/>
    <p:sldId id="380" r:id="rId48"/>
    <p:sldId id="373" r:id="rId49"/>
    <p:sldId id="274" r:id="rId50"/>
    <p:sldId id="270" r:id="rId51"/>
    <p:sldId id="381" r:id="rId52"/>
    <p:sldId id="272" r:id="rId53"/>
    <p:sldId id="387" r:id="rId54"/>
    <p:sldId id="366" r:id="rId55"/>
    <p:sldId id="382" r:id="rId56"/>
    <p:sldId id="295" r:id="rId57"/>
    <p:sldId id="368" r:id="rId58"/>
    <p:sldId id="369" r:id="rId59"/>
    <p:sldId id="370" r:id="rId60"/>
    <p:sldId id="383" r:id="rId61"/>
    <p:sldId id="277" r:id="rId62"/>
    <p:sldId id="351" r:id="rId63"/>
    <p:sldId id="352" r:id="rId64"/>
    <p:sldId id="353" r:id="rId65"/>
    <p:sldId id="354" r:id="rId66"/>
    <p:sldId id="278" r:id="rId67"/>
    <p:sldId id="349" r:id="rId68"/>
    <p:sldId id="279" r:id="rId69"/>
    <p:sldId id="347" r:id="rId70"/>
    <p:sldId id="34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AA2"/>
    <a:srgbClr val="FF6565"/>
    <a:srgbClr val="055C63"/>
    <a:srgbClr val="28DDD3"/>
    <a:srgbClr val="175F3D"/>
    <a:srgbClr val="5C0000"/>
    <a:srgbClr val="158189"/>
    <a:srgbClr val="A20000"/>
    <a:srgbClr val="19F7F1"/>
    <a:srgbClr val="26BA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7AE8D9-C766-544D-9CF3-3DC721C03D7A}" v="253" dt="2025-06-08T14:31:01.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0476"/>
  </p:normalViewPr>
  <p:slideViewPr>
    <p:cSldViewPr snapToGrid="0">
      <p:cViewPr varScale="1">
        <p:scale>
          <a:sx n="97" d="100"/>
          <a:sy n="97" d="100"/>
        </p:scale>
        <p:origin x="16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nny Joussemet" userId="304bd73a-9f00-4f1c-b187-f0ac5de1377c" providerId="ADAL" clId="{A97AE8D9-C766-544D-9CF3-3DC721C03D7A}"/>
    <pc:docChg chg="custSel modSld">
      <pc:chgData name="Fanny Joussemet" userId="304bd73a-9f00-4f1c-b187-f0ac5de1377c" providerId="ADAL" clId="{A97AE8D9-C766-544D-9CF3-3DC721C03D7A}" dt="2025-06-08T15:42:56.750" v="328" actId="20577"/>
      <pc:docMkLst>
        <pc:docMk/>
      </pc:docMkLst>
      <pc:sldChg chg="modSp">
        <pc:chgData name="Fanny Joussemet" userId="304bd73a-9f00-4f1c-b187-f0ac5de1377c" providerId="ADAL" clId="{A97AE8D9-C766-544D-9CF3-3DC721C03D7A}" dt="2025-06-08T14:31:01.276" v="327" actId="20577"/>
        <pc:sldMkLst>
          <pc:docMk/>
          <pc:sldMk cId="2733705154" sldId="257"/>
        </pc:sldMkLst>
        <pc:spChg chg="mod">
          <ac:chgData name="Fanny Joussemet" userId="304bd73a-9f00-4f1c-b187-f0ac5de1377c" providerId="ADAL" clId="{A97AE8D9-C766-544D-9CF3-3DC721C03D7A}" dt="2025-06-08T14:31:01.276" v="327" actId="20577"/>
          <ac:spMkLst>
            <pc:docMk/>
            <pc:sldMk cId="2733705154" sldId="257"/>
            <ac:spMk id="2" creationId="{2234F264-A640-39BF-DF5D-FC276633922B}"/>
          </ac:spMkLst>
        </pc:spChg>
      </pc:sldChg>
      <pc:sldChg chg="modSp">
        <pc:chgData name="Fanny Joussemet" userId="304bd73a-9f00-4f1c-b187-f0ac5de1377c" providerId="ADAL" clId="{A97AE8D9-C766-544D-9CF3-3DC721C03D7A}" dt="2025-06-07T19:24:44.258" v="249" actId="20577"/>
        <pc:sldMkLst>
          <pc:docMk/>
          <pc:sldMk cId="1002975553" sldId="261"/>
        </pc:sldMkLst>
        <pc:spChg chg="mod">
          <ac:chgData name="Fanny Joussemet" userId="304bd73a-9f00-4f1c-b187-f0ac5de1377c" providerId="ADAL" clId="{A97AE8D9-C766-544D-9CF3-3DC721C03D7A}" dt="2025-06-07T19:24:39.399" v="246" actId="20577"/>
          <ac:spMkLst>
            <pc:docMk/>
            <pc:sldMk cId="1002975553" sldId="261"/>
            <ac:spMk id="6" creationId="{273283A7-1CF9-489B-4C65-BADB11E6A3C2}"/>
          </ac:spMkLst>
        </pc:spChg>
        <pc:spChg chg="mod">
          <ac:chgData name="Fanny Joussemet" userId="304bd73a-9f00-4f1c-b187-f0ac5de1377c" providerId="ADAL" clId="{A97AE8D9-C766-544D-9CF3-3DC721C03D7A}" dt="2025-06-07T19:24:41.268" v="247" actId="20577"/>
          <ac:spMkLst>
            <pc:docMk/>
            <pc:sldMk cId="1002975553" sldId="261"/>
            <ac:spMk id="7" creationId="{A5F3C483-8A83-06C1-1BA5-11FF1F033BBC}"/>
          </ac:spMkLst>
        </pc:spChg>
        <pc:spChg chg="mod">
          <ac:chgData name="Fanny Joussemet" userId="304bd73a-9f00-4f1c-b187-f0ac5de1377c" providerId="ADAL" clId="{A97AE8D9-C766-544D-9CF3-3DC721C03D7A}" dt="2025-06-07T19:24:42.485" v="248" actId="20577"/>
          <ac:spMkLst>
            <pc:docMk/>
            <pc:sldMk cId="1002975553" sldId="261"/>
            <ac:spMk id="8" creationId="{7520B713-74D0-AEDC-5D86-0F68E571C108}"/>
          </ac:spMkLst>
        </pc:spChg>
        <pc:spChg chg="mod">
          <ac:chgData name="Fanny Joussemet" userId="304bd73a-9f00-4f1c-b187-f0ac5de1377c" providerId="ADAL" clId="{A97AE8D9-C766-544D-9CF3-3DC721C03D7A}" dt="2025-06-07T19:24:44.258" v="249" actId="20577"/>
          <ac:spMkLst>
            <pc:docMk/>
            <pc:sldMk cId="1002975553" sldId="261"/>
            <ac:spMk id="9" creationId="{50C80F76-5248-E57E-D9C9-833E19790579}"/>
          </ac:spMkLst>
        </pc:spChg>
        <pc:spChg chg="mod">
          <ac:chgData name="Fanny Joussemet" userId="304bd73a-9f00-4f1c-b187-f0ac5de1377c" providerId="ADAL" clId="{A97AE8D9-C766-544D-9CF3-3DC721C03D7A}" dt="2025-06-07T19:24:36.891" v="245" actId="20577"/>
          <ac:spMkLst>
            <pc:docMk/>
            <pc:sldMk cId="1002975553" sldId="261"/>
            <ac:spMk id="10" creationId="{2661AAE5-0DDA-4F60-EA92-6630C860D009}"/>
          </ac:spMkLst>
        </pc:spChg>
      </pc:sldChg>
      <pc:sldChg chg="modSp mod">
        <pc:chgData name="Fanny Joussemet" userId="304bd73a-9f00-4f1c-b187-f0ac5de1377c" providerId="ADAL" clId="{A97AE8D9-C766-544D-9CF3-3DC721C03D7A}" dt="2025-06-07T19:04:20.469" v="120" actId="14100"/>
        <pc:sldMkLst>
          <pc:docMk/>
          <pc:sldMk cId="1040947104" sldId="263"/>
        </pc:sldMkLst>
        <pc:spChg chg="mod">
          <ac:chgData name="Fanny Joussemet" userId="304bd73a-9f00-4f1c-b187-f0ac5de1377c" providerId="ADAL" clId="{A97AE8D9-C766-544D-9CF3-3DC721C03D7A}" dt="2025-06-07T19:04:20.469" v="120" actId="14100"/>
          <ac:spMkLst>
            <pc:docMk/>
            <pc:sldMk cId="1040947104" sldId="263"/>
            <ac:spMk id="11" creationId="{EA9EDFD8-2D98-A6BB-664C-D09E25824DA0}"/>
          </ac:spMkLst>
        </pc:spChg>
      </pc:sldChg>
      <pc:sldChg chg="modSp">
        <pc:chgData name="Fanny Joussemet" userId="304bd73a-9f00-4f1c-b187-f0ac5de1377c" providerId="ADAL" clId="{A97AE8D9-C766-544D-9CF3-3DC721C03D7A}" dt="2025-06-07T18:35:33.411" v="28"/>
        <pc:sldMkLst>
          <pc:docMk/>
          <pc:sldMk cId="3967113619" sldId="264"/>
        </pc:sldMkLst>
        <pc:spChg chg="mod">
          <ac:chgData name="Fanny Joussemet" userId="304bd73a-9f00-4f1c-b187-f0ac5de1377c" providerId="ADAL" clId="{A97AE8D9-C766-544D-9CF3-3DC721C03D7A}" dt="2025-06-07T18:35:33.411" v="28"/>
          <ac:spMkLst>
            <pc:docMk/>
            <pc:sldMk cId="3967113619" sldId="264"/>
            <ac:spMk id="2" creationId="{0E3D53A7-439A-F2A7-307D-D5845EDBB843}"/>
          </ac:spMkLst>
        </pc:spChg>
      </pc:sldChg>
      <pc:sldChg chg="modSp">
        <pc:chgData name="Fanny Joussemet" userId="304bd73a-9f00-4f1c-b187-f0ac5de1377c" providerId="ADAL" clId="{A97AE8D9-C766-544D-9CF3-3DC721C03D7A}" dt="2025-06-07T18:36:34.894" v="82"/>
        <pc:sldMkLst>
          <pc:docMk/>
          <pc:sldMk cId="1672372210" sldId="265"/>
        </pc:sldMkLst>
        <pc:spChg chg="mod">
          <ac:chgData name="Fanny Joussemet" userId="304bd73a-9f00-4f1c-b187-f0ac5de1377c" providerId="ADAL" clId="{A97AE8D9-C766-544D-9CF3-3DC721C03D7A}" dt="2025-06-07T18:36:34.894" v="82"/>
          <ac:spMkLst>
            <pc:docMk/>
            <pc:sldMk cId="1672372210" sldId="265"/>
            <ac:spMk id="2" creationId="{65FC96E3-AF1B-7D63-95C1-FB1C783D2746}"/>
          </ac:spMkLst>
        </pc:spChg>
      </pc:sldChg>
      <pc:sldChg chg="modSp">
        <pc:chgData name="Fanny Joussemet" userId="304bd73a-9f00-4f1c-b187-f0ac5de1377c" providerId="ADAL" clId="{A97AE8D9-C766-544D-9CF3-3DC721C03D7A}" dt="2025-06-07T18:36:34.970" v="84"/>
        <pc:sldMkLst>
          <pc:docMk/>
          <pc:sldMk cId="3437098152" sldId="267"/>
        </pc:sldMkLst>
        <pc:spChg chg="mod">
          <ac:chgData name="Fanny Joussemet" userId="304bd73a-9f00-4f1c-b187-f0ac5de1377c" providerId="ADAL" clId="{A97AE8D9-C766-544D-9CF3-3DC721C03D7A}" dt="2025-06-07T18:36:34.970" v="84"/>
          <ac:spMkLst>
            <pc:docMk/>
            <pc:sldMk cId="3437098152" sldId="267"/>
            <ac:spMk id="2" creationId="{E12D291A-D2FC-FA4D-8D9A-F22118A20837}"/>
          </ac:spMkLst>
        </pc:spChg>
      </pc:sldChg>
      <pc:sldChg chg="modSp mod">
        <pc:chgData name="Fanny Joussemet" userId="304bd73a-9f00-4f1c-b187-f0ac5de1377c" providerId="ADAL" clId="{A97AE8D9-C766-544D-9CF3-3DC721C03D7A}" dt="2025-06-07T19:20:25.749" v="232"/>
        <pc:sldMkLst>
          <pc:docMk/>
          <pc:sldMk cId="2569392382" sldId="268"/>
        </pc:sldMkLst>
        <pc:spChg chg="mod">
          <ac:chgData name="Fanny Joussemet" userId="304bd73a-9f00-4f1c-b187-f0ac5de1377c" providerId="ADAL" clId="{A97AE8D9-C766-544D-9CF3-3DC721C03D7A}" dt="2025-06-07T19:09:47.750" v="154" actId="1035"/>
          <ac:spMkLst>
            <pc:docMk/>
            <pc:sldMk cId="2569392382" sldId="268"/>
            <ac:spMk id="2" creationId="{01A79790-7934-EC7C-F9FD-7C3A2ED0F7A9}"/>
          </ac:spMkLst>
        </pc:spChg>
        <pc:spChg chg="mod">
          <ac:chgData name="Fanny Joussemet" userId="304bd73a-9f00-4f1c-b187-f0ac5de1377c" providerId="ADAL" clId="{A97AE8D9-C766-544D-9CF3-3DC721C03D7A}" dt="2025-06-07T19:09:47.750" v="154" actId="1035"/>
          <ac:spMkLst>
            <pc:docMk/>
            <pc:sldMk cId="2569392382" sldId="268"/>
            <ac:spMk id="4" creationId="{2B060CD2-84D8-6C3F-53B6-B7921D8AED45}"/>
          </ac:spMkLst>
        </pc:spChg>
        <pc:spChg chg="mod">
          <ac:chgData name="Fanny Joussemet" userId="304bd73a-9f00-4f1c-b187-f0ac5de1377c" providerId="ADAL" clId="{A97AE8D9-C766-544D-9CF3-3DC721C03D7A}" dt="2025-06-07T19:10:13.283" v="170" actId="1036"/>
          <ac:spMkLst>
            <pc:docMk/>
            <pc:sldMk cId="2569392382" sldId="268"/>
            <ac:spMk id="6" creationId="{88037186-D2AF-23C8-ABCF-76129EC30CA9}"/>
          </ac:spMkLst>
        </pc:spChg>
        <pc:spChg chg="mod">
          <ac:chgData name="Fanny Joussemet" userId="304bd73a-9f00-4f1c-b187-f0ac5de1377c" providerId="ADAL" clId="{A97AE8D9-C766-544D-9CF3-3DC721C03D7A}" dt="2025-06-07T19:20:25.749" v="232"/>
          <ac:spMkLst>
            <pc:docMk/>
            <pc:sldMk cId="2569392382" sldId="268"/>
            <ac:spMk id="7" creationId="{5F423DE4-F95E-31AF-36E5-979C71575383}"/>
          </ac:spMkLst>
        </pc:spChg>
        <pc:spChg chg="mod">
          <ac:chgData name="Fanny Joussemet" userId="304bd73a-9f00-4f1c-b187-f0ac5de1377c" providerId="ADAL" clId="{A97AE8D9-C766-544D-9CF3-3DC721C03D7A}" dt="2025-06-07T19:09:34.132" v="143" actId="1036"/>
          <ac:spMkLst>
            <pc:docMk/>
            <pc:sldMk cId="2569392382" sldId="268"/>
            <ac:spMk id="8" creationId="{1518E942-BD32-6E34-0AEF-2CA3A287CAC4}"/>
          </ac:spMkLst>
        </pc:spChg>
        <pc:spChg chg="mod">
          <ac:chgData name="Fanny Joussemet" userId="304bd73a-9f00-4f1c-b187-f0ac5de1377c" providerId="ADAL" clId="{A97AE8D9-C766-544D-9CF3-3DC721C03D7A}" dt="2025-06-07T18:35:40.445" v="44"/>
          <ac:spMkLst>
            <pc:docMk/>
            <pc:sldMk cId="2569392382" sldId="268"/>
            <ac:spMk id="9" creationId="{F8A5A0A0-EF76-F789-4584-B3E63FB3243F}"/>
          </ac:spMkLst>
        </pc:spChg>
        <pc:spChg chg="mod">
          <ac:chgData name="Fanny Joussemet" userId="304bd73a-9f00-4f1c-b187-f0ac5de1377c" providerId="ADAL" clId="{A97AE8D9-C766-544D-9CF3-3DC721C03D7A}" dt="2025-06-07T19:10:22.462" v="183" actId="1035"/>
          <ac:spMkLst>
            <pc:docMk/>
            <pc:sldMk cId="2569392382" sldId="268"/>
            <ac:spMk id="11" creationId="{ABFD05A9-AD4F-29EB-E93F-9A2825B102D4}"/>
          </ac:spMkLst>
        </pc:spChg>
        <pc:spChg chg="mod">
          <ac:chgData name="Fanny Joussemet" userId="304bd73a-9f00-4f1c-b187-f0ac5de1377c" providerId="ADAL" clId="{A97AE8D9-C766-544D-9CF3-3DC721C03D7A}" dt="2025-06-07T19:09:34.132" v="143" actId="1036"/>
          <ac:spMkLst>
            <pc:docMk/>
            <pc:sldMk cId="2569392382" sldId="268"/>
            <ac:spMk id="12" creationId="{DC587A7E-69B2-7064-A55C-3FC124E4965D}"/>
          </ac:spMkLst>
        </pc:spChg>
        <pc:spChg chg="mod">
          <ac:chgData name="Fanny Joussemet" userId="304bd73a-9f00-4f1c-b187-f0ac5de1377c" providerId="ADAL" clId="{A97AE8D9-C766-544D-9CF3-3DC721C03D7A}" dt="2025-06-07T19:09:34.132" v="143" actId="1036"/>
          <ac:spMkLst>
            <pc:docMk/>
            <pc:sldMk cId="2569392382" sldId="268"/>
            <ac:spMk id="13" creationId="{72A5ED4E-5C5F-B560-80E3-107C4E022523}"/>
          </ac:spMkLst>
        </pc:spChg>
      </pc:sldChg>
      <pc:sldChg chg="modSp">
        <pc:chgData name="Fanny Joussemet" userId="304bd73a-9f00-4f1c-b187-f0ac5de1377c" providerId="ADAL" clId="{A97AE8D9-C766-544D-9CF3-3DC721C03D7A}" dt="2025-06-07T18:36:15.070" v="79"/>
        <pc:sldMkLst>
          <pc:docMk/>
          <pc:sldMk cId="1526348467" sldId="277"/>
        </pc:sldMkLst>
        <pc:spChg chg="mod">
          <ac:chgData name="Fanny Joussemet" userId="304bd73a-9f00-4f1c-b187-f0ac5de1377c" providerId="ADAL" clId="{A97AE8D9-C766-544D-9CF3-3DC721C03D7A}" dt="2025-06-07T18:36:15.070" v="79"/>
          <ac:spMkLst>
            <pc:docMk/>
            <pc:sldMk cId="1526348467" sldId="277"/>
            <ac:spMk id="3" creationId="{2C2287C8-8352-266E-091F-D29BCC50EEC0}"/>
          </ac:spMkLst>
        </pc:spChg>
      </pc:sldChg>
      <pc:sldChg chg="modSp">
        <pc:chgData name="Fanny Joussemet" userId="304bd73a-9f00-4f1c-b187-f0ac5de1377c" providerId="ADAL" clId="{A97AE8D9-C766-544D-9CF3-3DC721C03D7A}" dt="2025-06-07T19:31:07.291" v="284" actId="20577"/>
        <pc:sldMkLst>
          <pc:docMk/>
          <pc:sldMk cId="4015422605" sldId="278"/>
        </pc:sldMkLst>
        <pc:spChg chg="mod">
          <ac:chgData name="Fanny Joussemet" userId="304bd73a-9f00-4f1c-b187-f0ac5de1377c" providerId="ADAL" clId="{A97AE8D9-C766-544D-9CF3-3DC721C03D7A}" dt="2025-06-07T19:31:07.291" v="284" actId="20577"/>
          <ac:spMkLst>
            <pc:docMk/>
            <pc:sldMk cId="4015422605" sldId="278"/>
            <ac:spMk id="4" creationId="{89FBEEC8-2E84-7B88-83DE-F965590560D9}"/>
          </ac:spMkLst>
        </pc:spChg>
        <pc:spChg chg="mod">
          <ac:chgData name="Fanny Joussemet" userId="304bd73a-9f00-4f1c-b187-f0ac5de1377c" providerId="ADAL" clId="{A97AE8D9-C766-544D-9CF3-3DC721C03D7A}" dt="2025-06-07T18:35:38.642" v="40"/>
          <ac:spMkLst>
            <pc:docMk/>
            <pc:sldMk cId="4015422605" sldId="278"/>
            <ac:spMk id="6" creationId="{34BD7914-7F18-3CD0-FDFD-1225F281185D}"/>
          </ac:spMkLst>
        </pc:spChg>
      </pc:sldChg>
      <pc:sldChg chg="modSp">
        <pc:chgData name="Fanny Joussemet" userId="304bd73a-9f00-4f1c-b187-f0ac5de1377c" providerId="ADAL" clId="{A97AE8D9-C766-544D-9CF3-3DC721C03D7A}" dt="2025-06-07T18:35:38.674" v="42"/>
        <pc:sldMkLst>
          <pc:docMk/>
          <pc:sldMk cId="2636603067" sldId="279"/>
        </pc:sldMkLst>
        <pc:spChg chg="mod">
          <ac:chgData name="Fanny Joussemet" userId="304bd73a-9f00-4f1c-b187-f0ac5de1377c" providerId="ADAL" clId="{A97AE8D9-C766-544D-9CF3-3DC721C03D7A}" dt="2025-06-07T18:35:38.674" v="42"/>
          <ac:spMkLst>
            <pc:docMk/>
            <pc:sldMk cId="2636603067" sldId="279"/>
            <ac:spMk id="3" creationId="{B5BFB4BA-3796-EF27-8A6D-DB8DCE7A2AB4}"/>
          </ac:spMkLst>
        </pc:spChg>
      </pc:sldChg>
      <pc:sldChg chg="addSp delSp modSp mod delAnim modAnim">
        <pc:chgData name="Fanny Joussemet" userId="304bd73a-9f00-4f1c-b187-f0ac5de1377c" providerId="ADAL" clId="{A97AE8D9-C766-544D-9CF3-3DC721C03D7A}" dt="2025-06-07T19:02:43.359" v="119" actId="14100"/>
        <pc:sldMkLst>
          <pc:docMk/>
          <pc:sldMk cId="2982162186" sldId="302"/>
        </pc:sldMkLst>
        <pc:spChg chg="mod">
          <ac:chgData name="Fanny Joussemet" userId="304bd73a-9f00-4f1c-b187-f0ac5de1377c" providerId="ADAL" clId="{A97AE8D9-C766-544D-9CF3-3DC721C03D7A}" dt="2025-06-07T18:56:40.757" v="113" actId="1036"/>
          <ac:spMkLst>
            <pc:docMk/>
            <pc:sldMk cId="2982162186" sldId="302"/>
            <ac:spMk id="7" creationId="{A7F5DEE7-D19C-016C-EC24-EAF55EAC1E45}"/>
          </ac:spMkLst>
        </pc:spChg>
        <pc:spChg chg="mod">
          <ac:chgData name="Fanny Joussemet" userId="304bd73a-9f00-4f1c-b187-f0ac5de1377c" providerId="ADAL" clId="{A97AE8D9-C766-544D-9CF3-3DC721C03D7A}" dt="2025-06-07T19:02:43.359" v="119" actId="14100"/>
          <ac:spMkLst>
            <pc:docMk/>
            <pc:sldMk cId="2982162186" sldId="302"/>
            <ac:spMk id="8" creationId="{B780BD38-7C45-53C9-E66E-14F0DA13C947}"/>
          </ac:spMkLst>
        </pc:spChg>
        <pc:spChg chg="mod">
          <ac:chgData name="Fanny Joussemet" userId="304bd73a-9f00-4f1c-b187-f0ac5de1377c" providerId="ADAL" clId="{A97AE8D9-C766-544D-9CF3-3DC721C03D7A}" dt="2025-06-07T18:56:34.397" v="99" actId="14100"/>
          <ac:spMkLst>
            <pc:docMk/>
            <pc:sldMk cId="2982162186" sldId="302"/>
            <ac:spMk id="9" creationId="{AA7CD8FF-ADB8-82ED-CABB-B020E8B08D74}"/>
          </ac:spMkLst>
        </pc:spChg>
        <pc:spChg chg="add mod">
          <ac:chgData name="Fanny Joussemet" userId="304bd73a-9f00-4f1c-b187-f0ac5de1377c" providerId="ADAL" clId="{A97AE8D9-C766-544D-9CF3-3DC721C03D7A}" dt="2025-06-07T18:56:51.557" v="116" actId="1076"/>
          <ac:spMkLst>
            <pc:docMk/>
            <pc:sldMk cId="2982162186" sldId="302"/>
            <ac:spMk id="10" creationId="{3467B94D-9260-6A57-2762-A3FB0B356B08}"/>
          </ac:spMkLst>
        </pc:spChg>
        <pc:picChg chg="add mod">
          <ac:chgData name="Fanny Joussemet" userId="304bd73a-9f00-4f1c-b187-f0ac5de1377c" providerId="ADAL" clId="{A97AE8D9-C766-544D-9CF3-3DC721C03D7A}" dt="2025-06-07T18:52:27.012" v="96"/>
          <ac:picMkLst>
            <pc:docMk/>
            <pc:sldMk cId="2982162186" sldId="302"/>
            <ac:picMk id="3" creationId="{AF5C1F73-EDB1-B276-FC7A-990E48FEDF6B}"/>
          </ac:picMkLst>
        </pc:picChg>
        <pc:picChg chg="del">
          <ac:chgData name="Fanny Joussemet" userId="304bd73a-9f00-4f1c-b187-f0ac5de1377c" providerId="ADAL" clId="{A97AE8D9-C766-544D-9CF3-3DC721C03D7A}" dt="2025-06-07T18:52:26.188" v="95" actId="478"/>
          <ac:picMkLst>
            <pc:docMk/>
            <pc:sldMk cId="2982162186" sldId="302"/>
            <ac:picMk id="6" creationId="{D3D67FE2-AC72-9673-92D5-1A40BAE7131A}"/>
          </ac:picMkLst>
        </pc:picChg>
      </pc:sldChg>
      <pc:sldChg chg="modSp">
        <pc:chgData name="Fanny Joussemet" userId="304bd73a-9f00-4f1c-b187-f0ac5de1377c" providerId="ADAL" clId="{A97AE8D9-C766-544D-9CF3-3DC721C03D7A}" dt="2025-06-07T18:36:34.944" v="83"/>
        <pc:sldMkLst>
          <pc:docMk/>
          <pc:sldMk cId="600373643" sldId="320"/>
        </pc:sldMkLst>
        <pc:spChg chg="mod">
          <ac:chgData name="Fanny Joussemet" userId="304bd73a-9f00-4f1c-b187-f0ac5de1377c" providerId="ADAL" clId="{A97AE8D9-C766-544D-9CF3-3DC721C03D7A}" dt="2025-06-07T18:36:34.944" v="83"/>
          <ac:spMkLst>
            <pc:docMk/>
            <pc:sldMk cId="600373643" sldId="320"/>
            <ac:spMk id="4" creationId="{2C44BAEE-E657-DB3E-7173-F3AE4FA64042}"/>
          </ac:spMkLst>
        </pc:spChg>
      </pc:sldChg>
      <pc:sldChg chg="modSp">
        <pc:chgData name="Fanny Joussemet" userId="304bd73a-9f00-4f1c-b187-f0ac5de1377c" providerId="ADAL" clId="{A97AE8D9-C766-544D-9CF3-3DC721C03D7A}" dt="2025-06-07T18:36:34.995" v="85"/>
        <pc:sldMkLst>
          <pc:docMk/>
          <pc:sldMk cId="1976833222" sldId="322"/>
        </pc:sldMkLst>
        <pc:spChg chg="mod">
          <ac:chgData name="Fanny Joussemet" userId="304bd73a-9f00-4f1c-b187-f0ac5de1377c" providerId="ADAL" clId="{A97AE8D9-C766-544D-9CF3-3DC721C03D7A}" dt="2025-06-07T18:36:34.995" v="85"/>
          <ac:spMkLst>
            <pc:docMk/>
            <pc:sldMk cId="1976833222" sldId="322"/>
            <ac:spMk id="6" creationId="{B70D9BC8-70DF-2E47-EAA0-0E72A01CD532}"/>
          </ac:spMkLst>
        </pc:spChg>
      </pc:sldChg>
      <pc:sldChg chg="modSp">
        <pc:chgData name="Fanny Joussemet" userId="304bd73a-9f00-4f1c-b187-f0ac5de1377c" providerId="ADAL" clId="{A97AE8D9-C766-544D-9CF3-3DC721C03D7A}" dt="2025-06-07T18:35:46.143" v="57"/>
        <pc:sldMkLst>
          <pc:docMk/>
          <pc:sldMk cId="1391454112" sldId="336"/>
        </pc:sldMkLst>
        <pc:spChg chg="mod">
          <ac:chgData name="Fanny Joussemet" userId="304bd73a-9f00-4f1c-b187-f0ac5de1377c" providerId="ADAL" clId="{A97AE8D9-C766-544D-9CF3-3DC721C03D7A}" dt="2025-06-07T18:35:46.143" v="57"/>
          <ac:spMkLst>
            <pc:docMk/>
            <pc:sldMk cId="1391454112" sldId="336"/>
            <ac:spMk id="2" creationId="{3F288031-3941-7437-44D1-A9DDF0F4DAA3}"/>
          </ac:spMkLst>
        </pc:spChg>
      </pc:sldChg>
      <pc:sldChg chg="modSp">
        <pc:chgData name="Fanny Joussemet" userId="304bd73a-9f00-4f1c-b187-f0ac5de1377c" providerId="ADAL" clId="{A97AE8D9-C766-544D-9CF3-3DC721C03D7A}" dt="2025-06-07T18:35:46.180" v="59"/>
        <pc:sldMkLst>
          <pc:docMk/>
          <pc:sldMk cId="1220531943" sldId="337"/>
        </pc:sldMkLst>
        <pc:spChg chg="mod">
          <ac:chgData name="Fanny Joussemet" userId="304bd73a-9f00-4f1c-b187-f0ac5de1377c" providerId="ADAL" clId="{A97AE8D9-C766-544D-9CF3-3DC721C03D7A}" dt="2025-06-07T18:35:46.180" v="59"/>
          <ac:spMkLst>
            <pc:docMk/>
            <pc:sldMk cId="1220531943" sldId="337"/>
            <ac:spMk id="4" creationId="{6CE1F0BE-B6A8-9B4D-860D-3BBBEFB43381}"/>
          </ac:spMkLst>
        </pc:spChg>
        <pc:spChg chg="mod">
          <ac:chgData name="Fanny Joussemet" userId="304bd73a-9f00-4f1c-b187-f0ac5de1377c" providerId="ADAL" clId="{A97AE8D9-C766-544D-9CF3-3DC721C03D7A}" dt="2025-06-07T18:35:38.493" v="32"/>
          <ac:spMkLst>
            <pc:docMk/>
            <pc:sldMk cId="1220531943" sldId="337"/>
            <ac:spMk id="5" creationId="{AEF41544-39AC-C672-F635-EB58D30D7B11}"/>
          </ac:spMkLst>
        </pc:spChg>
      </pc:sldChg>
      <pc:sldChg chg="modSp">
        <pc:chgData name="Fanny Joussemet" userId="304bd73a-9f00-4f1c-b187-f0ac5de1377c" providerId="ADAL" clId="{A97AE8D9-C766-544D-9CF3-3DC721C03D7A}" dt="2025-06-07T18:35:33.459" v="29"/>
        <pc:sldMkLst>
          <pc:docMk/>
          <pc:sldMk cId="1428836368" sldId="339"/>
        </pc:sldMkLst>
        <pc:spChg chg="mod">
          <ac:chgData name="Fanny Joussemet" userId="304bd73a-9f00-4f1c-b187-f0ac5de1377c" providerId="ADAL" clId="{A97AE8D9-C766-544D-9CF3-3DC721C03D7A}" dt="2025-06-07T18:35:33.459" v="29"/>
          <ac:spMkLst>
            <pc:docMk/>
            <pc:sldMk cId="1428836368" sldId="339"/>
            <ac:spMk id="2" creationId="{E65C3502-3AD8-3156-1E78-DC8EB44145D8}"/>
          </ac:spMkLst>
        </pc:spChg>
      </pc:sldChg>
      <pc:sldChg chg="modSp">
        <pc:chgData name="Fanny Joussemet" userId="304bd73a-9f00-4f1c-b187-f0ac5de1377c" providerId="ADAL" clId="{A97AE8D9-C766-544D-9CF3-3DC721C03D7A}" dt="2025-06-07T19:13:58.110" v="204"/>
        <pc:sldMkLst>
          <pc:docMk/>
          <pc:sldMk cId="2655812638" sldId="340"/>
        </pc:sldMkLst>
        <pc:spChg chg="mod">
          <ac:chgData name="Fanny Joussemet" userId="304bd73a-9f00-4f1c-b187-f0ac5de1377c" providerId="ADAL" clId="{A97AE8D9-C766-544D-9CF3-3DC721C03D7A}" dt="2025-06-07T19:13:58.110" v="204"/>
          <ac:spMkLst>
            <pc:docMk/>
            <pc:sldMk cId="2655812638" sldId="340"/>
            <ac:spMk id="2" creationId="{853E6B92-5C0B-E0B8-F5C4-B51A3F5A45FA}"/>
          </ac:spMkLst>
        </pc:spChg>
        <pc:spChg chg="mod">
          <ac:chgData name="Fanny Joussemet" userId="304bd73a-9f00-4f1c-b187-f0ac5de1377c" providerId="ADAL" clId="{A97AE8D9-C766-544D-9CF3-3DC721C03D7A}" dt="2025-06-07T18:35:40.735" v="50"/>
          <ac:spMkLst>
            <pc:docMk/>
            <pc:sldMk cId="2655812638" sldId="340"/>
            <ac:spMk id="3" creationId="{A88DDFD6-9A36-2B65-394A-D7757E541F37}"/>
          </ac:spMkLst>
        </pc:spChg>
        <pc:spChg chg="mod">
          <ac:chgData name="Fanny Joussemet" userId="304bd73a-9f00-4f1c-b187-f0ac5de1377c" providerId="ADAL" clId="{A97AE8D9-C766-544D-9CF3-3DC721C03D7A}" dt="2025-06-07T18:35:38.545" v="34"/>
          <ac:spMkLst>
            <pc:docMk/>
            <pc:sldMk cId="2655812638" sldId="340"/>
            <ac:spMk id="9" creationId="{532CC28D-71F4-D10D-DC46-1A862BA40FED}"/>
          </ac:spMkLst>
        </pc:spChg>
      </pc:sldChg>
      <pc:sldChg chg="modSp">
        <pc:chgData name="Fanny Joussemet" userId="304bd73a-9f00-4f1c-b187-f0ac5de1377c" providerId="ADAL" clId="{A97AE8D9-C766-544D-9CF3-3DC721C03D7A}" dt="2025-06-07T18:37:53.876" v="91"/>
        <pc:sldMkLst>
          <pc:docMk/>
          <pc:sldMk cId="2340995706" sldId="347"/>
        </pc:sldMkLst>
        <pc:spChg chg="mod">
          <ac:chgData name="Fanny Joussemet" userId="304bd73a-9f00-4f1c-b187-f0ac5de1377c" providerId="ADAL" clId="{A97AE8D9-C766-544D-9CF3-3DC721C03D7A}" dt="2025-06-07T18:37:53.876" v="91"/>
          <ac:spMkLst>
            <pc:docMk/>
            <pc:sldMk cId="2340995706" sldId="347"/>
            <ac:spMk id="3" creationId="{519669C3-EBB4-FCF8-AC4E-C28BACA98CC9}"/>
          </ac:spMkLst>
        </pc:spChg>
      </pc:sldChg>
      <pc:sldChg chg="addSp modSp modAnim">
        <pc:chgData name="Fanny Joussemet" userId="304bd73a-9f00-4f1c-b187-f0ac5de1377c" providerId="ADAL" clId="{A97AE8D9-C766-544D-9CF3-3DC721C03D7A}" dt="2025-06-08T14:29:15.515" v="312"/>
        <pc:sldMkLst>
          <pc:docMk/>
          <pc:sldMk cId="679873742" sldId="348"/>
        </pc:sldMkLst>
        <pc:spChg chg="mod">
          <ac:chgData name="Fanny Joussemet" userId="304bd73a-9f00-4f1c-b187-f0ac5de1377c" providerId="ADAL" clId="{A97AE8D9-C766-544D-9CF3-3DC721C03D7A}" dt="2025-06-07T19:34:54.894" v="311" actId="114"/>
          <ac:spMkLst>
            <pc:docMk/>
            <pc:sldMk cId="679873742" sldId="348"/>
            <ac:spMk id="3" creationId="{2DADB63B-715F-E38C-4310-8F9C9E090E89}"/>
          </ac:spMkLst>
        </pc:spChg>
        <pc:picChg chg="add mod">
          <ac:chgData name="Fanny Joussemet" userId="304bd73a-9f00-4f1c-b187-f0ac5de1377c" providerId="ADAL" clId="{A97AE8D9-C766-544D-9CF3-3DC721C03D7A}" dt="2025-06-08T14:29:15.515" v="312"/>
          <ac:picMkLst>
            <pc:docMk/>
            <pc:sldMk cId="679873742" sldId="348"/>
            <ac:picMk id="5" creationId="{347430DF-17C4-0965-B88E-749D0071F96B}"/>
          </ac:picMkLst>
        </pc:picChg>
        <pc:picChg chg="add mod">
          <ac:chgData name="Fanny Joussemet" userId="304bd73a-9f00-4f1c-b187-f0ac5de1377c" providerId="ADAL" clId="{A97AE8D9-C766-544D-9CF3-3DC721C03D7A}" dt="2025-06-08T14:29:15.515" v="312"/>
          <ac:picMkLst>
            <pc:docMk/>
            <pc:sldMk cId="679873742" sldId="348"/>
            <ac:picMk id="6" creationId="{73DA5991-C249-CC65-C4F8-8E498E344275}"/>
          </ac:picMkLst>
        </pc:picChg>
        <pc:picChg chg="add mod">
          <ac:chgData name="Fanny Joussemet" userId="304bd73a-9f00-4f1c-b187-f0ac5de1377c" providerId="ADAL" clId="{A97AE8D9-C766-544D-9CF3-3DC721C03D7A}" dt="2025-06-08T14:29:15.515" v="312"/>
          <ac:picMkLst>
            <pc:docMk/>
            <pc:sldMk cId="679873742" sldId="348"/>
            <ac:picMk id="7" creationId="{91140020-FC98-4A12-FFF8-7D930494B70D}"/>
          </ac:picMkLst>
        </pc:picChg>
        <pc:picChg chg="add mod">
          <ac:chgData name="Fanny Joussemet" userId="304bd73a-9f00-4f1c-b187-f0ac5de1377c" providerId="ADAL" clId="{A97AE8D9-C766-544D-9CF3-3DC721C03D7A}" dt="2025-06-08T14:29:15.515" v="312"/>
          <ac:picMkLst>
            <pc:docMk/>
            <pc:sldMk cId="679873742" sldId="348"/>
            <ac:picMk id="8" creationId="{F1AA5165-9CCD-21F7-3FA0-EA28FC61E1A7}"/>
          </ac:picMkLst>
        </pc:picChg>
      </pc:sldChg>
      <pc:sldChg chg="modSp">
        <pc:chgData name="Fanny Joussemet" userId="304bd73a-9f00-4f1c-b187-f0ac5de1377c" providerId="ADAL" clId="{A97AE8D9-C766-544D-9CF3-3DC721C03D7A}" dt="2025-06-07T19:34:11.902" v="310" actId="20577"/>
        <pc:sldMkLst>
          <pc:docMk/>
          <pc:sldMk cId="4292552017" sldId="349"/>
        </pc:sldMkLst>
        <pc:spChg chg="mod">
          <ac:chgData name="Fanny Joussemet" userId="304bd73a-9f00-4f1c-b187-f0ac5de1377c" providerId="ADAL" clId="{A97AE8D9-C766-544D-9CF3-3DC721C03D7A}" dt="2025-06-07T19:34:11.902" v="310" actId="20577"/>
          <ac:spMkLst>
            <pc:docMk/>
            <pc:sldMk cId="4292552017" sldId="349"/>
            <ac:spMk id="10" creationId="{30BEAA00-DB4D-7A52-033C-6D9AED4D41CF}"/>
          </ac:spMkLst>
        </pc:spChg>
        <pc:spChg chg="mod">
          <ac:chgData name="Fanny Joussemet" userId="304bd73a-9f00-4f1c-b187-f0ac5de1377c" providerId="ADAL" clId="{A97AE8D9-C766-544D-9CF3-3DC721C03D7A}" dt="2025-06-07T18:35:52.461" v="71"/>
          <ac:spMkLst>
            <pc:docMk/>
            <pc:sldMk cId="4292552017" sldId="349"/>
            <ac:spMk id="11" creationId="{FD4278C6-262F-D10D-EB5C-80652483BE06}"/>
          </ac:spMkLst>
        </pc:spChg>
      </pc:sldChg>
      <pc:sldChg chg="modSp">
        <pc:chgData name="Fanny Joussemet" userId="304bd73a-9f00-4f1c-b187-f0ac5de1377c" providerId="ADAL" clId="{A97AE8D9-C766-544D-9CF3-3DC721C03D7A}" dt="2025-06-07T18:37:00.613" v="86"/>
        <pc:sldMkLst>
          <pc:docMk/>
          <pc:sldMk cId="2075196136" sldId="351"/>
        </pc:sldMkLst>
        <pc:spChg chg="mod">
          <ac:chgData name="Fanny Joussemet" userId="304bd73a-9f00-4f1c-b187-f0ac5de1377c" providerId="ADAL" clId="{A97AE8D9-C766-544D-9CF3-3DC721C03D7A}" dt="2025-06-07T18:37:00.613" v="86"/>
          <ac:spMkLst>
            <pc:docMk/>
            <pc:sldMk cId="2075196136" sldId="351"/>
            <ac:spMk id="3" creationId="{D3BBF1DD-63A6-627F-AF90-19A26C992793}"/>
          </ac:spMkLst>
        </pc:spChg>
      </pc:sldChg>
      <pc:sldChg chg="modSp">
        <pc:chgData name="Fanny Joussemet" userId="304bd73a-9f00-4f1c-b187-f0ac5de1377c" providerId="ADAL" clId="{A97AE8D9-C766-544D-9CF3-3DC721C03D7A}" dt="2025-06-07T18:36:15.135" v="80"/>
        <pc:sldMkLst>
          <pc:docMk/>
          <pc:sldMk cId="3745713405" sldId="352"/>
        </pc:sldMkLst>
        <pc:spChg chg="mod">
          <ac:chgData name="Fanny Joussemet" userId="304bd73a-9f00-4f1c-b187-f0ac5de1377c" providerId="ADAL" clId="{A97AE8D9-C766-544D-9CF3-3DC721C03D7A}" dt="2025-06-07T18:36:15.135" v="80"/>
          <ac:spMkLst>
            <pc:docMk/>
            <pc:sldMk cId="3745713405" sldId="352"/>
            <ac:spMk id="3" creationId="{005E3FE6-1FD2-9575-9E83-88E6D543864F}"/>
          </ac:spMkLst>
        </pc:spChg>
      </pc:sldChg>
      <pc:sldChg chg="modSp">
        <pc:chgData name="Fanny Joussemet" userId="304bd73a-9f00-4f1c-b187-f0ac5de1377c" providerId="ADAL" clId="{A97AE8D9-C766-544D-9CF3-3DC721C03D7A}" dt="2025-06-07T18:35:52.434" v="69"/>
        <pc:sldMkLst>
          <pc:docMk/>
          <pc:sldMk cId="1834069145" sldId="353"/>
        </pc:sldMkLst>
        <pc:spChg chg="mod">
          <ac:chgData name="Fanny Joussemet" userId="304bd73a-9f00-4f1c-b187-f0ac5de1377c" providerId="ADAL" clId="{A97AE8D9-C766-544D-9CF3-3DC721C03D7A}" dt="2025-06-07T18:35:52.434" v="69"/>
          <ac:spMkLst>
            <pc:docMk/>
            <pc:sldMk cId="1834069145" sldId="353"/>
            <ac:spMk id="3" creationId="{6B1AEC88-5CCC-E268-6C0F-7A5286439A7B}"/>
          </ac:spMkLst>
        </pc:spChg>
      </pc:sldChg>
      <pc:sldChg chg="modSp">
        <pc:chgData name="Fanny Joussemet" userId="304bd73a-9f00-4f1c-b187-f0ac5de1377c" providerId="ADAL" clId="{A97AE8D9-C766-544D-9CF3-3DC721C03D7A}" dt="2025-06-07T18:35:52.448" v="70"/>
        <pc:sldMkLst>
          <pc:docMk/>
          <pc:sldMk cId="2218370007" sldId="354"/>
        </pc:sldMkLst>
        <pc:spChg chg="mod">
          <ac:chgData name="Fanny Joussemet" userId="304bd73a-9f00-4f1c-b187-f0ac5de1377c" providerId="ADAL" clId="{A97AE8D9-C766-544D-9CF3-3DC721C03D7A}" dt="2025-06-07T18:35:52.448" v="70"/>
          <ac:spMkLst>
            <pc:docMk/>
            <pc:sldMk cId="2218370007" sldId="354"/>
            <ac:spMk id="3" creationId="{D06A736B-9C2B-028B-2ED5-B8A40BFFA4D9}"/>
          </ac:spMkLst>
        </pc:spChg>
      </pc:sldChg>
      <pc:sldChg chg="modSp mod">
        <pc:chgData name="Fanny Joussemet" userId="304bd73a-9f00-4f1c-b187-f0ac5de1377c" providerId="ADAL" clId="{A97AE8D9-C766-544D-9CF3-3DC721C03D7A}" dt="2025-06-07T19:11:50.190" v="186" actId="1076"/>
        <pc:sldMkLst>
          <pc:docMk/>
          <pc:sldMk cId="3549821058" sldId="358"/>
        </pc:sldMkLst>
        <pc:spChg chg="mod">
          <ac:chgData name="Fanny Joussemet" userId="304bd73a-9f00-4f1c-b187-f0ac5de1377c" providerId="ADAL" clId="{A97AE8D9-C766-544D-9CF3-3DC721C03D7A}" dt="2025-06-07T18:35:40.489" v="45"/>
          <ac:spMkLst>
            <pc:docMk/>
            <pc:sldMk cId="3549821058" sldId="358"/>
            <ac:spMk id="7" creationId="{D43F6162-01F0-C0B7-3DD5-88811BA5C7ED}"/>
          </ac:spMkLst>
        </pc:spChg>
        <pc:spChg chg="mod">
          <ac:chgData name="Fanny Joussemet" userId="304bd73a-9f00-4f1c-b187-f0ac5de1377c" providerId="ADAL" clId="{A97AE8D9-C766-544D-9CF3-3DC721C03D7A}" dt="2025-06-07T19:11:50.190" v="186" actId="1076"/>
          <ac:spMkLst>
            <pc:docMk/>
            <pc:sldMk cId="3549821058" sldId="358"/>
            <ac:spMk id="15" creationId="{D127F72B-3209-33D3-8720-6F23130CE602}"/>
          </ac:spMkLst>
        </pc:spChg>
      </pc:sldChg>
      <pc:sldChg chg="addSp modSp mod modAnim">
        <pc:chgData name="Fanny Joussemet" userId="304bd73a-9f00-4f1c-b187-f0ac5de1377c" providerId="ADAL" clId="{A97AE8D9-C766-544D-9CF3-3DC721C03D7A}" dt="2025-06-07T19:05:43.392" v="128" actId="1076"/>
        <pc:sldMkLst>
          <pc:docMk/>
          <pc:sldMk cId="1258627848" sldId="360"/>
        </pc:sldMkLst>
        <pc:spChg chg="mod">
          <ac:chgData name="Fanny Joussemet" userId="304bd73a-9f00-4f1c-b187-f0ac5de1377c" providerId="ADAL" clId="{A97AE8D9-C766-544D-9CF3-3DC721C03D7A}" dt="2025-06-07T19:05:08.892" v="122" actId="113"/>
          <ac:spMkLst>
            <pc:docMk/>
            <pc:sldMk cId="1258627848" sldId="360"/>
            <ac:spMk id="3" creationId="{9AE0DA61-BE0B-A494-B373-E5CEF593DC50}"/>
          </ac:spMkLst>
        </pc:spChg>
        <pc:spChg chg="mod">
          <ac:chgData name="Fanny Joussemet" userId="304bd73a-9f00-4f1c-b187-f0ac5de1377c" providerId="ADAL" clId="{A97AE8D9-C766-544D-9CF3-3DC721C03D7A}" dt="2025-06-07T19:05:43.392" v="128" actId="1076"/>
          <ac:spMkLst>
            <pc:docMk/>
            <pc:sldMk cId="1258627848" sldId="360"/>
            <ac:spMk id="12" creationId="{708E906C-6F56-F96C-B782-FFC4CC9C3D2C}"/>
          </ac:spMkLst>
        </pc:spChg>
        <pc:spChg chg="add mod">
          <ac:chgData name="Fanny Joussemet" userId="304bd73a-9f00-4f1c-b187-f0ac5de1377c" providerId="ADAL" clId="{A97AE8D9-C766-544D-9CF3-3DC721C03D7A}" dt="2025-06-07T19:05:39.666" v="127" actId="167"/>
          <ac:spMkLst>
            <pc:docMk/>
            <pc:sldMk cId="1258627848" sldId="360"/>
            <ac:spMk id="15" creationId="{D66C40CC-3C27-9422-309F-9BD5CE8759CF}"/>
          </ac:spMkLst>
        </pc:spChg>
      </pc:sldChg>
      <pc:sldChg chg="modSp">
        <pc:chgData name="Fanny Joussemet" userId="304bd73a-9f00-4f1c-b187-f0ac5de1377c" providerId="ADAL" clId="{A97AE8D9-C766-544D-9CF3-3DC721C03D7A}" dt="2025-06-07T18:35:40.801" v="52"/>
        <pc:sldMkLst>
          <pc:docMk/>
          <pc:sldMk cId="1403664838" sldId="366"/>
        </pc:sldMkLst>
        <pc:spChg chg="mod">
          <ac:chgData name="Fanny Joussemet" userId="304bd73a-9f00-4f1c-b187-f0ac5de1377c" providerId="ADAL" clId="{A97AE8D9-C766-544D-9CF3-3DC721C03D7A}" dt="2025-06-07T18:35:40.801" v="52"/>
          <ac:spMkLst>
            <pc:docMk/>
            <pc:sldMk cId="1403664838" sldId="366"/>
            <ac:spMk id="9" creationId="{D258F4E4-5586-AF31-F6EE-2DA11821A394}"/>
          </ac:spMkLst>
        </pc:spChg>
      </pc:sldChg>
      <pc:sldChg chg="addSp modSp mod modAnim">
        <pc:chgData name="Fanny Joussemet" userId="304bd73a-9f00-4f1c-b187-f0ac5de1377c" providerId="ADAL" clId="{A97AE8D9-C766-544D-9CF3-3DC721C03D7A}" dt="2025-06-07T19:22:04.873" v="244"/>
        <pc:sldMkLst>
          <pc:docMk/>
          <pc:sldMk cId="3168362123" sldId="370"/>
        </pc:sldMkLst>
        <pc:spChg chg="mod">
          <ac:chgData name="Fanny Joussemet" userId="304bd73a-9f00-4f1c-b187-f0ac5de1377c" providerId="ADAL" clId="{A97AE8D9-C766-544D-9CF3-3DC721C03D7A}" dt="2025-06-07T19:19:24.397" v="218" actId="20577"/>
          <ac:spMkLst>
            <pc:docMk/>
            <pc:sldMk cId="3168362123" sldId="370"/>
            <ac:spMk id="2" creationId="{C9DDA4C8-68F6-9AE4-60BB-51CF7191E7A0}"/>
          </ac:spMkLst>
        </pc:spChg>
        <pc:spChg chg="mod">
          <ac:chgData name="Fanny Joussemet" userId="304bd73a-9f00-4f1c-b187-f0ac5de1377c" providerId="ADAL" clId="{A97AE8D9-C766-544D-9CF3-3DC721C03D7A}" dt="2025-06-07T19:22:04.873" v="244"/>
          <ac:spMkLst>
            <pc:docMk/>
            <pc:sldMk cId="3168362123" sldId="370"/>
            <ac:spMk id="4" creationId="{17F7C908-2B94-3C28-91B1-A2E97CF59C8F}"/>
          </ac:spMkLst>
        </pc:spChg>
        <pc:spChg chg="mod">
          <ac:chgData name="Fanny Joussemet" userId="304bd73a-9f00-4f1c-b187-f0ac5de1377c" providerId="ADAL" clId="{A97AE8D9-C766-544D-9CF3-3DC721C03D7A}" dt="2025-06-07T19:19:16.368" v="212" actId="20577"/>
          <ac:spMkLst>
            <pc:docMk/>
            <pc:sldMk cId="3168362123" sldId="370"/>
            <ac:spMk id="5" creationId="{DF7DB06B-9F81-2B8F-2659-7A9A76143277}"/>
          </ac:spMkLst>
        </pc:spChg>
        <pc:spChg chg="mod">
          <ac:chgData name="Fanny Joussemet" userId="304bd73a-9f00-4f1c-b187-f0ac5de1377c" providerId="ADAL" clId="{A97AE8D9-C766-544D-9CF3-3DC721C03D7A}" dt="2025-06-07T19:19:11.312" v="208" actId="20577"/>
          <ac:spMkLst>
            <pc:docMk/>
            <pc:sldMk cId="3168362123" sldId="370"/>
            <ac:spMk id="6" creationId="{DEEA3B32-24E3-919F-18EA-D5CF693C684F}"/>
          </ac:spMkLst>
        </pc:spChg>
        <pc:spChg chg="add mod">
          <ac:chgData name="Fanny Joussemet" userId="304bd73a-9f00-4f1c-b187-f0ac5de1377c" providerId="ADAL" clId="{A97AE8D9-C766-544D-9CF3-3DC721C03D7A}" dt="2025-06-07T19:20:44.693" v="241" actId="14100"/>
          <ac:spMkLst>
            <pc:docMk/>
            <pc:sldMk cId="3168362123" sldId="370"/>
            <ac:spMk id="8" creationId="{42EA7208-DB73-5D06-134C-5724CF70D932}"/>
          </ac:spMkLst>
        </pc:spChg>
      </pc:sldChg>
      <pc:sldChg chg="addSp modSp mod modAnim modNotesTx">
        <pc:chgData name="Fanny Joussemet" userId="304bd73a-9f00-4f1c-b187-f0ac5de1377c" providerId="ADAL" clId="{A97AE8D9-C766-544D-9CF3-3DC721C03D7A}" dt="2025-06-08T15:42:56.750" v="328" actId="20577"/>
        <pc:sldMkLst>
          <pc:docMk/>
          <pc:sldMk cId="3329198040" sldId="376"/>
        </pc:sldMkLst>
        <pc:spChg chg="add mod">
          <ac:chgData name="Fanny Joussemet" userId="304bd73a-9f00-4f1c-b187-f0ac5de1377c" providerId="ADAL" clId="{A97AE8D9-C766-544D-9CF3-3DC721C03D7A}" dt="2025-06-07T18:31:22.555" v="25"/>
          <ac:spMkLst>
            <pc:docMk/>
            <pc:sldMk cId="3329198040" sldId="376"/>
            <ac:spMk id="2" creationId="{5E9F8A7F-ECFF-7502-3620-D17C163BA69C}"/>
          </ac:spMkLst>
        </pc:spChg>
        <pc:spChg chg="mod">
          <ac:chgData name="Fanny Joussemet" userId="304bd73a-9f00-4f1c-b187-f0ac5de1377c" providerId="ADAL" clId="{A97AE8D9-C766-544D-9CF3-3DC721C03D7A}" dt="2025-06-07T18:34:46.753" v="26"/>
          <ac:spMkLst>
            <pc:docMk/>
            <pc:sldMk cId="3329198040" sldId="376"/>
            <ac:spMk id="4" creationId="{413F9732-BC40-7D1C-7EC0-94BEE64C5FCD}"/>
          </ac:spMkLst>
        </pc:spChg>
        <pc:spChg chg="add mod">
          <ac:chgData name="Fanny Joussemet" userId="304bd73a-9f00-4f1c-b187-f0ac5de1377c" providerId="ADAL" clId="{A97AE8D9-C766-544D-9CF3-3DC721C03D7A}" dt="2025-06-07T18:30:40.134" v="12" actId="14100"/>
          <ac:spMkLst>
            <pc:docMk/>
            <pc:sldMk cId="3329198040" sldId="376"/>
            <ac:spMk id="6" creationId="{26E24049-0882-2E98-971B-68AAF2AE8D0E}"/>
          </ac:spMkLst>
        </pc:spChg>
      </pc:sldChg>
      <pc:sldChg chg="modSp mod">
        <pc:chgData name="Fanny Joussemet" userId="304bd73a-9f00-4f1c-b187-f0ac5de1377c" providerId="ADAL" clId="{A97AE8D9-C766-544D-9CF3-3DC721C03D7A}" dt="2025-06-07T19:12:55.878" v="197" actId="20577"/>
        <pc:sldMkLst>
          <pc:docMk/>
          <pc:sldMk cId="161577070" sldId="377"/>
        </pc:sldMkLst>
        <pc:spChg chg="mod">
          <ac:chgData name="Fanny Joussemet" userId="304bd73a-9f00-4f1c-b187-f0ac5de1377c" providerId="ADAL" clId="{A97AE8D9-C766-544D-9CF3-3DC721C03D7A}" dt="2025-06-07T19:12:41.175" v="191" actId="6549"/>
          <ac:spMkLst>
            <pc:docMk/>
            <pc:sldMk cId="161577070" sldId="377"/>
            <ac:spMk id="12" creationId="{25EE1E8D-6B6E-A954-8766-65EC278C4557}"/>
          </ac:spMkLst>
        </pc:spChg>
        <pc:spChg chg="mod">
          <ac:chgData name="Fanny Joussemet" userId="304bd73a-9f00-4f1c-b187-f0ac5de1377c" providerId="ADAL" clId="{A97AE8D9-C766-544D-9CF3-3DC721C03D7A}" dt="2025-06-07T19:12:55.878" v="197" actId="20577"/>
          <ac:spMkLst>
            <pc:docMk/>
            <pc:sldMk cId="161577070" sldId="377"/>
            <ac:spMk id="15" creationId="{D7041219-8902-8031-DEBE-279298A0EF65}"/>
          </ac:spMkLst>
        </pc:spChg>
      </pc:sldChg>
      <pc:sldChg chg="modSp mod">
        <pc:chgData name="Fanny Joussemet" userId="304bd73a-9f00-4f1c-b187-f0ac5de1377c" providerId="ADAL" clId="{A97AE8D9-C766-544D-9CF3-3DC721C03D7A}" dt="2025-06-07T19:13:49.835" v="203" actId="1076"/>
        <pc:sldMkLst>
          <pc:docMk/>
          <pc:sldMk cId="3585711513" sldId="378"/>
        </pc:sldMkLst>
        <pc:spChg chg="mod">
          <ac:chgData name="Fanny Joussemet" userId="304bd73a-9f00-4f1c-b187-f0ac5de1377c" providerId="ADAL" clId="{A97AE8D9-C766-544D-9CF3-3DC721C03D7A}" dt="2025-06-07T19:13:44.462" v="202" actId="20577"/>
          <ac:spMkLst>
            <pc:docMk/>
            <pc:sldMk cId="3585711513" sldId="378"/>
            <ac:spMk id="2" creationId="{90728526-F9B8-9FA2-CD44-3A3D97204AA2}"/>
          </ac:spMkLst>
        </pc:spChg>
        <pc:spChg chg="mod">
          <ac:chgData name="Fanny Joussemet" userId="304bd73a-9f00-4f1c-b187-f0ac5de1377c" providerId="ADAL" clId="{A97AE8D9-C766-544D-9CF3-3DC721C03D7A}" dt="2025-06-07T18:35:40.760" v="51" actId="20577"/>
          <ac:spMkLst>
            <pc:docMk/>
            <pc:sldMk cId="3585711513" sldId="378"/>
            <ac:spMk id="3" creationId="{9A208498-EC6C-AA5C-2370-791E947C3001}"/>
          </ac:spMkLst>
        </pc:spChg>
        <pc:spChg chg="mod">
          <ac:chgData name="Fanny Joussemet" userId="304bd73a-9f00-4f1c-b187-f0ac5de1377c" providerId="ADAL" clId="{A97AE8D9-C766-544D-9CF3-3DC721C03D7A}" dt="2025-06-07T19:13:49.835" v="203" actId="1076"/>
          <ac:spMkLst>
            <pc:docMk/>
            <pc:sldMk cId="3585711513" sldId="378"/>
            <ac:spMk id="4" creationId="{55BB234E-259D-3092-1217-220F0278241F}"/>
          </ac:spMkLst>
        </pc:spChg>
        <pc:spChg chg="mod">
          <ac:chgData name="Fanny Joussemet" userId="304bd73a-9f00-4f1c-b187-f0ac5de1377c" providerId="ADAL" clId="{A97AE8D9-C766-544D-9CF3-3DC721C03D7A}" dt="2025-06-07T18:35:38.561" v="35" actId="20577"/>
          <ac:spMkLst>
            <pc:docMk/>
            <pc:sldMk cId="3585711513" sldId="378"/>
            <ac:spMk id="9" creationId="{526A2E62-2C83-E521-7B29-EF2332C899CD}"/>
          </ac:spMkLst>
        </pc:spChg>
      </pc:sldChg>
      <pc:sldChg chg="modSp mod">
        <pc:chgData name="Fanny Joussemet" userId="304bd73a-9f00-4f1c-b187-f0ac5de1377c" providerId="ADAL" clId="{A97AE8D9-C766-544D-9CF3-3DC721C03D7A}" dt="2025-06-07T18:35:33.477" v="30" actId="20577"/>
        <pc:sldMkLst>
          <pc:docMk/>
          <pc:sldMk cId="256095052" sldId="379"/>
        </pc:sldMkLst>
        <pc:spChg chg="mod">
          <ac:chgData name="Fanny Joussemet" userId="304bd73a-9f00-4f1c-b187-f0ac5de1377c" providerId="ADAL" clId="{A97AE8D9-C766-544D-9CF3-3DC721C03D7A}" dt="2025-06-07T18:35:33.477" v="30" actId="20577"/>
          <ac:spMkLst>
            <pc:docMk/>
            <pc:sldMk cId="256095052" sldId="379"/>
            <ac:spMk id="2" creationId="{5E11313A-B4A9-B7DB-5D21-75C6F0DBA8EB}"/>
          </ac:spMkLst>
        </pc:spChg>
      </pc:sldChg>
      <pc:sldChg chg="modSp mod">
        <pc:chgData name="Fanny Joussemet" userId="304bd73a-9f00-4f1c-b187-f0ac5de1377c" providerId="ADAL" clId="{A97AE8D9-C766-544D-9CF3-3DC721C03D7A}" dt="2025-06-07T18:39:44.469" v="93"/>
        <pc:sldMkLst>
          <pc:docMk/>
          <pc:sldMk cId="414314302" sldId="382"/>
        </pc:sldMkLst>
        <pc:spChg chg="mod">
          <ac:chgData name="Fanny Joussemet" userId="304bd73a-9f00-4f1c-b187-f0ac5de1377c" providerId="ADAL" clId="{A97AE8D9-C766-544D-9CF3-3DC721C03D7A}" dt="2025-06-07T18:35:40.849" v="53" actId="20577"/>
          <ac:spMkLst>
            <pc:docMk/>
            <pc:sldMk cId="414314302" sldId="382"/>
            <ac:spMk id="9" creationId="{5B151C0E-23FF-F597-E4AA-4A19E9746765}"/>
          </ac:spMkLst>
        </pc:spChg>
        <pc:spChg chg="mod">
          <ac:chgData name="Fanny Joussemet" userId="304bd73a-9f00-4f1c-b187-f0ac5de1377c" providerId="ADAL" clId="{A97AE8D9-C766-544D-9CF3-3DC721C03D7A}" dt="2025-06-07T18:39:44.469" v="93"/>
          <ac:spMkLst>
            <pc:docMk/>
            <pc:sldMk cId="414314302" sldId="382"/>
            <ac:spMk id="12" creationId="{97CBB7A1-E050-E2A9-79AE-5379B8854948}"/>
          </ac:spMkLst>
        </pc:spChg>
      </pc:sldChg>
    </pc:docChg>
  </pc:docChgLst>
  <pc:docChgLst>
    <pc:chgData name="Fanny Joussemet" userId="304bd73a-9f00-4f1c-b187-f0ac5de1377c" providerId="ADAL" clId="{60934DAF-156F-0647-BA70-D66CF7C6DB0E}"/>
    <pc:docChg chg="custSel modSld">
      <pc:chgData name="Fanny Joussemet" userId="304bd73a-9f00-4f1c-b187-f0ac5de1377c" providerId="ADAL" clId="{60934DAF-156F-0647-BA70-D66CF7C6DB0E}" dt="2025-06-06T18:49:05.746" v="3" actId="1076"/>
      <pc:docMkLst>
        <pc:docMk/>
      </pc:docMkLst>
      <pc:sldChg chg="addSp delSp modSp mod delAnim modAnim">
        <pc:chgData name="Fanny Joussemet" userId="304bd73a-9f00-4f1c-b187-f0ac5de1377c" providerId="ADAL" clId="{60934DAF-156F-0647-BA70-D66CF7C6DB0E}" dt="2025-06-06T18:49:05.746" v="3" actId="1076"/>
        <pc:sldMkLst>
          <pc:docMk/>
          <pc:sldMk cId="3967113619" sldId="264"/>
        </pc:sldMkLst>
      </pc:sldChg>
    </pc:docChg>
  </pc:docChgLst>
  <pc:docChgLst>
    <pc:chgData name="Beaupré, Julie" userId="b7ac2518-b3f0-462d-9e15-cf64f47d5ca9" providerId="ADAL" clId="{FB1C3C50-A669-534F-BC1D-66D3F26F23AA}"/>
    <pc:docChg chg="undo redo custSel modSld">
      <pc:chgData name="Beaupré, Julie" userId="b7ac2518-b3f0-462d-9e15-cf64f47d5ca9" providerId="ADAL" clId="{FB1C3C50-A669-534F-BC1D-66D3F26F23AA}" dt="2025-06-06T17:35:53.911" v="112" actId="1076"/>
      <pc:docMkLst>
        <pc:docMk/>
      </pc:docMkLst>
      <pc:sldChg chg="modSp">
        <pc:chgData name="Beaupré, Julie" userId="b7ac2518-b3f0-462d-9e15-cf64f47d5ca9" providerId="ADAL" clId="{FB1C3C50-A669-534F-BC1D-66D3F26F23AA}" dt="2025-06-06T15:31:48.796" v="1" actId="2711"/>
        <pc:sldMkLst>
          <pc:docMk/>
          <pc:sldMk cId="2733705154" sldId="257"/>
        </pc:sldMkLst>
        <pc:spChg chg="mod">
          <ac:chgData name="Beaupré, Julie" userId="b7ac2518-b3f0-462d-9e15-cf64f47d5ca9" providerId="ADAL" clId="{FB1C3C50-A669-534F-BC1D-66D3F26F23AA}" dt="2025-06-06T15:31:48.796" v="1" actId="2711"/>
          <ac:spMkLst>
            <pc:docMk/>
            <pc:sldMk cId="2733705154" sldId="257"/>
            <ac:spMk id="4" creationId="{29D9B902-A66B-FD10-415E-44BDFA9D7635}"/>
          </ac:spMkLst>
        </pc:spChg>
      </pc:sldChg>
      <pc:sldChg chg="modSp">
        <pc:chgData name="Beaupré, Julie" userId="b7ac2518-b3f0-462d-9e15-cf64f47d5ca9" providerId="ADAL" clId="{FB1C3C50-A669-534F-BC1D-66D3F26F23AA}" dt="2025-06-06T15:33:51.465" v="17" actId="2711"/>
        <pc:sldMkLst>
          <pc:docMk/>
          <pc:sldMk cId="636686077" sldId="260"/>
        </pc:sldMkLst>
        <pc:spChg chg="mod">
          <ac:chgData name="Beaupré, Julie" userId="b7ac2518-b3f0-462d-9e15-cf64f47d5ca9" providerId="ADAL" clId="{FB1C3C50-A669-534F-BC1D-66D3F26F23AA}" dt="2025-06-06T15:33:38.098" v="15" actId="2711"/>
          <ac:spMkLst>
            <pc:docMk/>
            <pc:sldMk cId="636686077" sldId="260"/>
            <ac:spMk id="27" creationId="{533DC40B-DF7C-034D-06B2-8D51D65BFA14}"/>
          </ac:spMkLst>
        </pc:spChg>
        <pc:spChg chg="mod">
          <ac:chgData name="Beaupré, Julie" userId="b7ac2518-b3f0-462d-9e15-cf64f47d5ca9" providerId="ADAL" clId="{FB1C3C50-A669-534F-BC1D-66D3F26F23AA}" dt="2025-06-06T15:33:51.465" v="17" actId="2711"/>
          <ac:spMkLst>
            <pc:docMk/>
            <pc:sldMk cId="636686077" sldId="260"/>
            <ac:spMk id="28" creationId="{78AA2175-7595-D9A0-1AD8-ED0EEE13FE8B}"/>
          </ac:spMkLst>
        </pc:spChg>
        <pc:spChg chg="mod">
          <ac:chgData name="Beaupré, Julie" userId="b7ac2518-b3f0-462d-9e15-cf64f47d5ca9" providerId="ADAL" clId="{FB1C3C50-A669-534F-BC1D-66D3F26F23AA}" dt="2025-06-06T15:33:20.365" v="12" actId="2711"/>
          <ac:spMkLst>
            <pc:docMk/>
            <pc:sldMk cId="636686077" sldId="260"/>
            <ac:spMk id="30" creationId="{95F75B7B-0731-6F74-1541-8020631C27E4}"/>
          </ac:spMkLst>
        </pc:spChg>
        <pc:spChg chg="mod">
          <ac:chgData name="Beaupré, Julie" userId="b7ac2518-b3f0-462d-9e15-cf64f47d5ca9" providerId="ADAL" clId="{FB1C3C50-A669-534F-BC1D-66D3F26F23AA}" dt="2025-06-06T15:33:28.464" v="13" actId="2711"/>
          <ac:spMkLst>
            <pc:docMk/>
            <pc:sldMk cId="636686077" sldId="260"/>
            <ac:spMk id="32" creationId="{3868B510-AF8E-A0DB-82D7-9DE79B4A427A}"/>
          </ac:spMkLst>
        </pc:spChg>
        <pc:spChg chg="mod">
          <ac:chgData name="Beaupré, Julie" userId="b7ac2518-b3f0-462d-9e15-cf64f47d5ca9" providerId="ADAL" clId="{FB1C3C50-A669-534F-BC1D-66D3F26F23AA}" dt="2025-06-06T15:33:43.621" v="16" actId="2711"/>
          <ac:spMkLst>
            <pc:docMk/>
            <pc:sldMk cId="636686077" sldId="260"/>
            <ac:spMk id="33" creationId="{EF1A87A5-06AB-4569-9732-5E928CB15FEC}"/>
          </ac:spMkLst>
        </pc:spChg>
      </pc:sldChg>
      <pc:sldChg chg="modSp">
        <pc:chgData name="Beaupré, Julie" userId="b7ac2518-b3f0-462d-9e15-cf64f47d5ca9" providerId="ADAL" clId="{FB1C3C50-A669-534F-BC1D-66D3F26F23AA}" dt="2025-06-06T15:35:04.332" v="23" actId="2711"/>
        <pc:sldMkLst>
          <pc:docMk/>
          <pc:sldMk cId="1040947104" sldId="263"/>
        </pc:sldMkLst>
        <pc:spChg chg="mod">
          <ac:chgData name="Beaupré, Julie" userId="b7ac2518-b3f0-462d-9e15-cf64f47d5ca9" providerId="ADAL" clId="{FB1C3C50-A669-534F-BC1D-66D3F26F23AA}" dt="2025-06-06T15:35:04.332" v="23" actId="2711"/>
          <ac:spMkLst>
            <pc:docMk/>
            <pc:sldMk cId="1040947104" sldId="263"/>
            <ac:spMk id="4" creationId="{E72B1F2E-0186-AD45-BEF2-E6242C88EE93}"/>
          </ac:spMkLst>
        </pc:spChg>
      </pc:sldChg>
      <pc:sldChg chg="modSp mod">
        <pc:chgData name="Beaupré, Julie" userId="b7ac2518-b3f0-462d-9e15-cf64f47d5ca9" providerId="ADAL" clId="{FB1C3C50-A669-534F-BC1D-66D3F26F23AA}" dt="2025-06-06T15:43:24.456" v="74" actId="1076"/>
        <pc:sldMkLst>
          <pc:docMk/>
          <pc:sldMk cId="4231756883" sldId="272"/>
        </pc:sldMkLst>
        <pc:spChg chg="mod">
          <ac:chgData name="Beaupré, Julie" userId="b7ac2518-b3f0-462d-9e15-cf64f47d5ca9" providerId="ADAL" clId="{FB1C3C50-A669-534F-BC1D-66D3F26F23AA}" dt="2025-06-06T15:43:12.956" v="71" actId="2711"/>
          <ac:spMkLst>
            <pc:docMk/>
            <pc:sldMk cId="4231756883" sldId="272"/>
            <ac:spMk id="3" creationId="{F57B39DC-3375-9EBB-7B21-754E195610FE}"/>
          </ac:spMkLst>
        </pc:spChg>
        <pc:spChg chg="mod">
          <ac:chgData name="Beaupré, Julie" userId="b7ac2518-b3f0-462d-9e15-cf64f47d5ca9" providerId="ADAL" clId="{FB1C3C50-A669-534F-BC1D-66D3F26F23AA}" dt="2025-06-06T15:43:24.456" v="74" actId="1076"/>
          <ac:spMkLst>
            <pc:docMk/>
            <pc:sldMk cId="4231756883" sldId="272"/>
            <ac:spMk id="24" creationId="{09225921-65D0-D40A-A053-3959BA3E7BC3}"/>
          </ac:spMkLst>
        </pc:spChg>
      </pc:sldChg>
      <pc:sldChg chg="modSp">
        <pc:chgData name="Beaupré, Julie" userId="b7ac2518-b3f0-462d-9e15-cf64f47d5ca9" providerId="ADAL" clId="{FB1C3C50-A669-534F-BC1D-66D3F26F23AA}" dt="2025-06-06T15:42:43.793" v="68" actId="2711"/>
        <pc:sldMkLst>
          <pc:docMk/>
          <pc:sldMk cId="4261099442" sldId="274"/>
        </pc:sldMkLst>
      </pc:sldChg>
      <pc:sldChg chg="modSp">
        <pc:chgData name="Beaupré, Julie" userId="b7ac2518-b3f0-462d-9e15-cf64f47d5ca9" providerId="ADAL" clId="{FB1C3C50-A669-534F-BC1D-66D3F26F23AA}" dt="2025-06-06T15:44:53.384" v="84" actId="5793"/>
        <pc:sldMkLst>
          <pc:docMk/>
          <pc:sldMk cId="1526348467" sldId="277"/>
        </pc:sldMkLst>
        <pc:spChg chg="mod">
          <ac:chgData name="Beaupré, Julie" userId="b7ac2518-b3f0-462d-9e15-cf64f47d5ca9" providerId="ADAL" clId="{FB1C3C50-A669-534F-BC1D-66D3F26F23AA}" dt="2025-06-06T15:44:53.384" v="84" actId="5793"/>
          <ac:spMkLst>
            <pc:docMk/>
            <pc:sldMk cId="1526348467" sldId="277"/>
            <ac:spMk id="3" creationId="{2C2287C8-8352-266E-091F-D29BCC50EEC0}"/>
          </ac:spMkLst>
        </pc:spChg>
      </pc:sldChg>
      <pc:sldChg chg="addSp delSp modSp mod">
        <pc:chgData name="Beaupré, Julie" userId="b7ac2518-b3f0-462d-9e15-cf64f47d5ca9" providerId="ADAL" clId="{FB1C3C50-A669-534F-BC1D-66D3F26F23AA}" dt="2025-06-06T15:46:30.605" v="103" actId="2711"/>
        <pc:sldMkLst>
          <pc:docMk/>
          <pc:sldMk cId="1998381682" sldId="299"/>
        </pc:sldMkLst>
      </pc:sldChg>
      <pc:sldChg chg="modSp mod">
        <pc:chgData name="Beaupré, Julie" userId="b7ac2518-b3f0-462d-9e15-cf64f47d5ca9" providerId="ADAL" clId="{FB1C3C50-A669-534F-BC1D-66D3F26F23AA}" dt="2025-06-06T15:32:39.435" v="11" actId="1036"/>
        <pc:sldMkLst>
          <pc:docMk/>
          <pc:sldMk cId="1970356216" sldId="300"/>
        </pc:sldMkLst>
        <pc:spChg chg="mod">
          <ac:chgData name="Beaupré, Julie" userId="b7ac2518-b3f0-462d-9e15-cf64f47d5ca9" providerId="ADAL" clId="{FB1C3C50-A669-534F-BC1D-66D3F26F23AA}" dt="2025-06-06T15:32:39.435" v="11" actId="1036"/>
          <ac:spMkLst>
            <pc:docMk/>
            <pc:sldMk cId="1970356216" sldId="300"/>
            <ac:spMk id="14" creationId="{552FEE3B-8E68-FFB9-9648-BF973EFF8D35}"/>
          </ac:spMkLst>
        </pc:spChg>
      </pc:sldChg>
      <pc:sldChg chg="modSp mod">
        <pc:chgData name="Beaupré, Julie" userId="b7ac2518-b3f0-462d-9e15-cf64f47d5ca9" providerId="ADAL" clId="{FB1C3C50-A669-534F-BC1D-66D3F26F23AA}" dt="2025-06-06T15:36:00.473" v="32" actId="1037"/>
        <pc:sldMkLst>
          <pc:docMk/>
          <pc:sldMk cId="3739398162" sldId="310"/>
        </pc:sldMkLst>
        <pc:spChg chg="mod">
          <ac:chgData name="Beaupré, Julie" userId="b7ac2518-b3f0-462d-9e15-cf64f47d5ca9" providerId="ADAL" clId="{FB1C3C50-A669-534F-BC1D-66D3F26F23AA}" dt="2025-06-06T15:36:00.473" v="32" actId="1037"/>
          <ac:spMkLst>
            <pc:docMk/>
            <pc:sldMk cId="3739398162" sldId="310"/>
            <ac:spMk id="4" creationId="{4E955148-E721-3025-7622-52000F9071EF}"/>
          </ac:spMkLst>
        </pc:spChg>
      </pc:sldChg>
      <pc:sldChg chg="modSp">
        <pc:chgData name="Beaupré, Julie" userId="b7ac2518-b3f0-462d-9e15-cf64f47d5ca9" providerId="ADAL" clId="{FB1C3C50-A669-534F-BC1D-66D3F26F23AA}" dt="2025-06-06T15:39:21.568" v="49" actId="2711"/>
        <pc:sldMkLst>
          <pc:docMk/>
          <pc:sldMk cId="600373643" sldId="320"/>
        </pc:sldMkLst>
        <pc:spChg chg="mod">
          <ac:chgData name="Beaupré, Julie" userId="b7ac2518-b3f0-462d-9e15-cf64f47d5ca9" providerId="ADAL" clId="{FB1C3C50-A669-534F-BC1D-66D3F26F23AA}" dt="2025-06-06T15:39:21.568" v="49" actId="2711"/>
          <ac:spMkLst>
            <pc:docMk/>
            <pc:sldMk cId="600373643" sldId="320"/>
            <ac:spMk id="29" creationId="{2F117674-3AC4-60C1-984E-29308C5C5595}"/>
          </ac:spMkLst>
        </pc:spChg>
      </pc:sldChg>
      <pc:sldChg chg="modSp">
        <pc:chgData name="Beaupré, Julie" userId="b7ac2518-b3f0-462d-9e15-cf64f47d5ca9" providerId="ADAL" clId="{FB1C3C50-A669-534F-BC1D-66D3F26F23AA}" dt="2025-06-06T15:40:11.999" v="54" actId="2711"/>
        <pc:sldMkLst>
          <pc:docMk/>
          <pc:sldMk cId="1976833222" sldId="322"/>
        </pc:sldMkLst>
        <pc:spChg chg="mod">
          <ac:chgData name="Beaupré, Julie" userId="b7ac2518-b3f0-462d-9e15-cf64f47d5ca9" providerId="ADAL" clId="{FB1C3C50-A669-534F-BC1D-66D3F26F23AA}" dt="2025-06-06T15:40:11.999" v="54" actId="2711"/>
          <ac:spMkLst>
            <pc:docMk/>
            <pc:sldMk cId="1976833222" sldId="322"/>
            <ac:spMk id="19" creationId="{A8CE9CFB-BA63-2C23-B7DF-1C9F5F87485D}"/>
          </ac:spMkLst>
        </pc:spChg>
      </pc:sldChg>
      <pc:sldChg chg="modSp mod">
        <pc:chgData name="Beaupré, Julie" userId="b7ac2518-b3f0-462d-9e15-cf64f47d5ca9" providerId="ADAL" clId="{FB1C3C50-A669-534F-BC1D-66D3F26F23AA}" dt="2025-06-06T17:35:53.911" v="112" actId="1076"/>
        <pc:sldMkLst>
          <pc:docMk/>
          <pc:sldMk cId="3958937102" sldId="323"/>
        </pc:sldMkLst>
      </pc:sldChg>
      <pc:sldChg chg="modSp">
        <pc:chgData name="Beaupré, Julie" userId="b7ac2518-b3f0-462d-9e15-cf64f47d5ca9" providerId="ADAL" clId="{FB1C3C50-A669-534F-BC1D-66D3F26F23AA}" dt="2025-06-06T15:36:18.248" v="35" actId="2711"/>
        <pc:sldMkLst>
          <pc:docMk/>
          <pc:sldMk cId="1371027910" sldId="324"/>
        </pc:sldMkLst>
        <pc:spChg chg="mod">
          <ac:chgData name="Beaupré, Julie" userId="b7ac2518-b3f0-462d-9e15-cf64f47d5ca9" providerId="ADAL" clId="{FB1C3C50-A669-534F-BC1D-66D3F26F23AA}" dt="2025-06-06T15:36:08.030" v="33" actId="2711"/>
          <ac:spMkLst>
            <pc:docMk/>
            <pc:sldMk cId="1371027910" sldId="324"/>
            <ac:spMk id="4" creationId="{79087EB9-562D-333D-04EF-A87B9BDBE25E}"/>
          </ac:spMkLst>
        </pc:spChg>
        <pc:spChg chg="mod">
          <ac:chgData name="Beaupré, Julie" userId="b7ac2518-b3f0-462d-9e15-cf64f47d5ca9" providerId="ADAL" clId="{FB1C3C50-A669-534F-BC1D-66D3F26F23AA}" dt="2025-06-06T15:36:14.082" v="34" actId="2711"/>
          <ac:spMkLst>
            <pc:docMk/>
            <pc:sldMk cId="1371027910" sldId="324"/>
            <ac:spMk id="7" creationId="{8613F169-7D28-433E-E8BC-730D0A2246AC}"/>
          </ac:spMkLst>
        </pc:spChg>
        <pc:spChg chg="mod">
          <ac:chgData name="Beaupré, Julie" userId="b7ac2518-b3f0-462d-9e15-cf64f47d5ca9" providerId="ADAL" clId="{FB1C3C50-A669-534F-BC1D-66D3F26F23AA}" dt="2025-06-06T15:36:18.248" v="35" actId="2711"/>
          <ac:spMkLst>
            <pc:docMk/>
            <pc:sldMk cId="1371027910" sldId="324"/>
            <ac:spMk id="9" creationId="{DA215F3C-F204-6FE9-C0D6-88E64631BE49}"/>
          </ac:spMkLst>
        </pc:spChg>
      </pc:sldChg>
      <pc:sldChg chg="modSp">
        <pc:chgData name="Beaupré, Julie" userId="b7ac2518-b3f0-462d-9e15-cf64f47d5ca9" providerId="ADAL" clId="{FB1C3C50-A669-534F-BC1D-66D3F26F23AA}" dt="2025-06-06T15:36:32.699" v="37" actId="2711"/>
        <pc:sldMkLst>
          <pc:docMk/>
          <pc:sldMk cId="1095991068" sldId="325"/>
        </pc:sldMkLst>
        <pc:spChg chg="mod">
          <ac:chgData name="Beaupré, Julie" userId="b7ac2518-b3f0-462d-9e15-cf64f47d5ca9" providerId="ADAL" clId="{FB1C3C50-A669-534F-BC1D-66D3F26F23AA}" dt="2025-06-06T15:36:32.699" v="37" actId="2711"/>
          <ac:spMkLst>
            <pc:docMk/>
            <pc:sldMk cId="1095991068" sldId="325"/>
            <ac:spMk id="2" creationId="{527F62FB-6D76-C5A9-FCAF-9ED7AE2170BA}"/>
          </ac:spMkLst>
        </pc:spChg>
        <pc:spChg chg="mod">
          <ac:chgData name="Beaupré, Julie" userId="b7ac2518-b3f0-462d-9e15-cf64f47d5ca9" providerId="ADAL" clId="{FB1C3C50-A669-534F-BC1D-66D3F26F23AA}" dt="2025-06-06T15:36:26.348" v="36" actId="2711"/>
          <ac:spMkLst>
            <pc:docMk/>
            <pc:sldMk cId="1095991068" sldId="325"/>
            <ac:spMk id="4" creationId="{E14F449E-880D-F811-2767-7CB27C28CEF7}"/>
          </ac:spMkLst>
        </pc:spChg>
      </pc:sldChg>
      <pc:sldChg chg="modSp mod">
        <pc:chgData name="Beaupré, Julie" userId="b7ac2518-b3f0-462d-9e15-cf64f47d5ca9" providerId="ADAL" clId="{FB1C3C50-A669-534F-BC1D-66D3F26F23AA}" dt="2025-06-06T15:46:46.916" v="106" actId="2711"/>
        <pc:sldMkLst>
          <pc:docMk/>
          <pc:sldMk cId="502530023" sldId="332"/>
        </pc:sldMkLst>
      </pc:sldChg>
      <pc:sldChg chg="modSp">
        <pc:chgData name="Beaupré, Julie" userId="b7ac2518-b3f0-462d-9e15-cf64f47d5ca9" providerId="ADAL" clId="{FB1C3C50-A669-534F-BC1D-66D3F26F23AA}" dt="2025-06-06T15:36:47.284" v="39" actId="2711"/>
        <pc:sldMkLst>
          <pc:docMk/>
          <pc:sldMk cId="786988333" sldId="333"/>
        </pc:sldMkLst>
        <pc:spChg chg="mod">
          <ac:chgData name="Beaupré, Julie" userId="b7ac2518-b3f0-462d-9e15-cf64f47d5ca9" providerId="ADAL" clId="{FB1C3C50-A669-534F-BC1D-66D3F26F23AA}" dt="2025-06-06T15:36:47.284" v="39" actId="2711"/>
          <ac:spMkLst>
            <pc:docMk/>
            <pc:sldMk cId="786988333" sldId="333"/>
            <ac:spMk id="4" creationId="{85D61C55-4BE1-53AA-BBA5-EF45B9FFDBBF}"/>
          </ac:spMkLst>
        </pc:spChg>
        <pc:spChg chg="mod">
          <ac:chgData name="Beaupré, Julie" userId="b7ac2518-b3f0-462d-9e15-cf64f47d5ca9" providerId="ADAL" clId="{FB1C3C50-A669-534F-BC1D-66D3F26F23AA}" dt="2025-06-06T15:36:41.799" v="38" actId="2711"/>
          <ac:spMkLst>
            <pc:docMk/>
            <pc:sldMk cId="786988333" sldId="333"/>
            <ac:spMk id="8" creationId="{2711BA83-04E1-B9E6-493F-5FABFC52A225}"/>
          </ac:spMkLst>
        </pc:spChg>
      </pc:sldChg>
      <pc:sldChg chg="modSp">
        <pc:chgData name="Beaupré, Julie" userId="b7ac2518-b3f0-462d-9e15-cf64f47d5ca9" providerId="ADAL" clId="{FB1C3C50-A669-534F-BC1D-66D3F26F23AA}" dt="2025-06-06T15:37:37.533" v="41" actId="2711"/>
        <pc:sldMkLst>
          <pc:docMk/>
          <pc:sldMk cId="3294327874" sldId="334"/>
        </pc:sldMkLst>
        <pc:spChg chg="mod">
          <ac:chgData name="Beaupré, Julie" userId="b7ac2518-b3f0-462d-9e15-cf64f47d5ca9" providerId="ADAL" clId="{FB1C3C50-A669-534F-BC1D-66D3F26F23AA}" dt="2025-06-06T15:37:37.533" v="41" actId="2711"/>
          <ac:spMkLst>
            <pc:docMk/>
            <pc:sldMk cId="3294327874" sldId="334"/>
            <ac:spMk id="2" creationId="{D207BF94-860D-CDC8-AD7B-7E353DCFA17A}"/>
          </ac:spMkLst>
        </pc:spChg>
        <pc:spChg chg="mod">
          <ac:chgData name="Beaupré, Julie" userId="b7ac2518-b3f0-462d-9e15-cf64f47d5ca9" providerId="ADAL" clId="{FB1C3C50-A669-534F-BC1D-66D3F26F23AA}" dt="2025-06-06T15:37:33.285" v="40" actId="2711"/>
          <ac:spMkLst>
            <pc:docMk/>
            <pc:sldMk cId="3294327874" sldId="334"/>
            <ac:spMk id="8" creationId="{DFD2BA0F-4E33-E2CF-60DD-FAD0B08917EA}"/>
          </ac:spMkLst>
        </pc:spChg>
      </pc:sldChg>
      <pc:sldChg chg="modSp">
        <pc:chgData name="Beaupré, Julie" userId="b7ac2518-b3f0-462d-9e15-cf64f47d5ca9" providerId="ADAL" clId="{FB1C3C50-A669-534F-BC1D-66D3F26F23AA}" dt="2025-06-06T15:38:04.531" v="43" actId="2711"/>
        <pc:sldMkLst>
          <pc:docMk/>
          <pc:sldMk cId="400395640" sldId="335"/>
        </pc:sldMkLst>
        <pc:spChg chg="mod">
          <ac:chgData name="Beaupré, Julie" userId="b7ac2518-b3f0-462d-9e15-cf64f47d5ca9" providerId="ADAL" clId="{FB1C3C50-A669-534F-BC1D-66D3F26F23AA}" dt="2025-06-06T15:38:04.531" v="43" actId="2711"/>
          <ac:spMkLst>
            <pc:docMk/>
            <pc:sldMk cId="400395640" sldId="335"/>
            <ac:spMk id="4" creationId="{B768BC16-976B-CF4E-F508-D9A6A20C9F05}"/>
          </ac:spMkLst>
        </pc:spChg>
        <pc:spChg chg="mod">
          <ac:chgData name="Beaupré, Julie" userId="b7ac2518-b3f0-462d-9e15-cf64f47d5ca9" providerId="ADAL" clId="{FB1C3C50-A669-534F-BC1D-66D3F26F23AA}" dt="2025-06-06T15:37:59.966" v="42" actId="2711"/>
          <ac:spMkLst>
            <pc:docMk/>
            <pc:sldMk cId="400395640" sldId="335"/>
            <ac:spMk id="6" creationId="{069760F8-D08B-4668-A4F8-75A161BC12CD}"/>
          </ac:spMkLst>
        </pc:spChg>
      </pc:sldChg>
      <pc:sldChg chg="modSp">
        <pc:chgData name="Beaupré, Julie" userId="b7ac2518-b3f0-462d-9e15-cf64f47d5ca9" providerId="ADAL" clId="{FB1C3C50-A669-534F-BC1D-66D3F26F23AA}" dt="2025-06-06T15:38:24.816" v="45" actId="2711"/>
        <pc:sldMkLst>
          <pc:docMk/>
          <pc:sldMk cId="1391454112" sldId="336"/>
        </pc:sldMkLst>
        <pc:spChg chg="mod">
          <ac:chgData name="Beaupré, Julie" userId="b7ac2518-b3f0-462d-9e15-cf64f47d5ca9" providerId="ADAL" clId="{FB1C3C50-A669-534F-BC1D-66D3F26F23AA}" dt="2025-06-06T15:38:24.816" v="45" actId="2711"/>
          <ac:spMkLst>
            <pc:docMk/>
            <pc:sldMk cId="1391454112" sldId="336"/>
            <ac:spMk id="2" creationId="{3F288031-3941-7437-44D1-A9DDF0F4DAA3}"/>
          </ac:spMkLst>
        </pc:spChg>
        <pc:spChg chg="mod">
          <ac:chgData name="Beaupré, Julie" userId="b7ac2518-b3f0-462d-9e15-cf64f47d5ca9" providerId="ADAL" clId="{FB1C3C50-A669-534F-BC1D-66D3F26F23AA}" dt="2025-06-06T15:38:18.936" v="44" actId="2711"/>
          <ac:spMkLst>
            <pc:docMk/>
            <pc:sldMk cId="1391454112" sldId="336"/>
            <ac:spMk id="8" creationId="{E7CDD387-2573-B9FE-E788-6EE0A5BBC395}"/>
          </ac:spMkLst>
        </pc:spChg>
      </pc:sldChg>
      <pc:sldChg chg="modSp">
        <pc:chgData name="Beaupré, Julie" userId="b7ac2518-b3f0-462d-9e15-cf64f47d5ca9" providerId="ADAL" clId="{FB1C3C50-A669-534F-BC1D-66D3F26F23AA}" dt="2025-06-06T15:38:47.573" v="48" actId="2711"/>
        <pc:sldMkLst>
          <pc:docMk/>
          <pc:sldMk cId="1220531943" sldId="337"/>
        </pc:sldMkLst>
        <pc:spChg chg="mod">
          <ac:chgData name="Beaupré, Julie" userId="b7ac2518-b3f0-462d-9e15-cf64f47d5ca9" providerId="ADAL" clId="{FB1C3C50-A669-534F-BC1D-66D3F26F23AA}" dt="2025-06-06T15:38:40.088" v="47" actId="2711"/>
          <ac:spMkLst>
            <pc:docMk/>
            <pc:sldMk cId="1220531943" sldId="337"/>
            <ac:spMk id="4" creationId="{6CE1F0BE-B6A8-9B4D-860D-3BBBEFB43381}"/>
          </ac:spMkLst>
        </pc:spChg>
        <pc:spChg chg="mod">
          <ac:chgData name="Beaupré, Julie" userId="b7ac2518-b3f0-462d-9e15-cf64f47d5ca9" providerId="ADAL" clId="{FB1C3C50-A669-534F-BC1D-66D3F26F23AA}" dt="2025-06-06T15:38:47.573" v="48" actId="2711"/>
          <ac:spMkLst>
            <pc:docMk/>
            <pc:sldMk cId="1220531943" sldId="337"/>
            <ac:spMk id="5" creationId="{AEF41544-39AC-C672-F635-EB58D30D7B11}"/>
          </ac:spMkLst>
        </pc:spChg>
      </pc:sldChg>
      <pc:sldChg chg="modSp mod">
        <pc:chgData name="Beaupré, Julie" userId="b7ac2518-b3f0-462d-9e15-cf64f47d5ca9" providerId="ADAL" clId="{FB1C3C50-A669-534F-BC1D-66D3F26F23AA}" dt="2025-06-06T15:42:04.100" v="63" actId="1076"/>
        <pc:sldMkLst>
          <pc:docMk/>
          <pc:sldMk cId="1428836368" sldId="339"/>
        </pc:sldMkLst>
        <pc:picChg chg="mod">
          <ac:chgData name="Beaupré, Julie" userId="b7ac2518-b3f0-462d-9e15-cf64f47d5ca9" providerId="ADAL" clId="{FB1C3C50-A669-534F-BC1D-66D3F26F23AA}" dt="2025-06-06T15:42:04.100" v="63" actId="1076"/>
          <ac:picMkLst>
            <pc:docMk/>
            <pc:sldMk cId="1428836368" sldId="339"/>
            <ac:picMk id="3" creationId="{62C33431-C245-3618-133D-6E4BAC43AC86}"/>
          </ac:picMkLst>
        </pc:picChg>
        <pc:picChg chg="mod">
          <ac:chgData name="Beaupré, Julie" userId="b7ac2518-b3f0-462d-9e15-cf64f47d5ca9" providerId="ADAL" clId="{FB1C3C50-A669-534F-BC1D-66D3F26F23AA}" dt="2025-06-06T15:42:03.366" v="62" actId="1076"/>
          <ac:picMkLst>
            <pc:docMk/>
            <pc:sldMk cId="1428836368" sldId="339"/>
            <ac:picMk id="13" creationId="{6DE12DA6-BDD1-FF97-3B1C-1D25805A3F41}"/>
          </ac:picMkLst>
        </pc:picChg>
      </pc:sldChg>
      <pc:sldChg chg="modSp">
        <pc:chgData name="Beaupré, Julie" userId="b7ac2518-b3f0-462d-9e15-cf64f47d5ca9" providerId="ADAL" clId="{FB1C3C50-A669-534F-BC1D-66D3F26F23AA}" dt="2025-06-06T15:46:08.897" v="99" actId="5793"/>
        <pc:sldMkLst>
          <pc:docMk/>
          <pc:sldMk cId="679873742" sldId="348"/>
        </pc:sldMkLst>
        <pc:spChg chg="mod">
          <ac:chgData name="Beaupré, Julie" userId="b7ac2518-b3f0-462d-9e15-cf64f47d5ca9" providerId="ADAL" clId="{FB1C3C50-A669-534F-BC1D-66D3F26F23AA}" dt="2025-06-06T15:46:08.897" v="99" actId="5793"/>
          <ac:spMkLst>
            <pc:docMk/>
            <pc:sldMk cId="679873742" sldId="348"/>
            <ac:spMk id="3" creationId="{2DADB63B-715F-E38C-4310-8F9C9E090E89}"/>
          </ac:spMkLst>
        </pc:spChg>
      </pc:sldChg>
      <pc:sldChg chg="modSp">
        <pc:chgData name="Beaupré, Julie" userId="b7ac2518-b3f0-462d-9e15-cf64f47d5ca9" providerId="ADAL" clId="{FB1C3C50-A669-534F-BC1D-66D3F26F23AA}" dt="2025-06-06T15:45:03.646" v="88" actId="5793"/>
        <pc:sldMkLst>
          <pc:docMk/>
          <pc:sldMk cId="2075196136" sldId="351"/>
        </pc:sldMkLst>
        <pc:spChg chg="mod">
          <ac:chgData name="Beaupré, Julie" userId="b7ac2518-b3f0-462d-9e15-cf64f47d5ca9" providerId="ADAL" clId="{FB1C3C50-A669-534F-BC1D-66D3F26F23AA}" dt="2025-06-06T15:45:03.646" v="88" actId="5793"/>
          <ac:spMkLst>
            <pc:docMk/>
            <pc:sldMk cId="2075196136" sldId="351"/>
            <ac:spMk id="3" creationId="{D3BBF1DD-63A6-627F-AF90-19A26C992793}"/>
          </ac:spMkLst>
        </pc:spChg>
      </pc:sldChg>
      <pc:sldChg chg="modSp">
        <pc:chgData name="Beaupré, Julie" userId="b7ac2518-b3f0-462d-9e15-cf64f47d5ca9" providerId="ADAL" clId="{FB1C3C50-A669-534F-BC1D-66D3F26F23AA}" dt="2025-06-06T15:45:17.233" v="93" actId="5793"/>
        <pc:sldMkLst>
          <pc:docMk/>
          <pc:sldMk cId="3745713405" sldId="352"/>
        </pc:sldMkLst>
        <pc:spChg chg="mod">
          <ac:chgData name="Beaupré, Julie" userId="b7ac2518-b3f0-462d-9e15-cf64f47d5ca9" providerId="ADAL" clId="{FB1C3C50-A669-534F-BC1D-66D3F26F23AA}" dt="2025-06-06T15:45:17.233" v="93" actId="5793"/>
          <ac:spMkLst>
            <pc:docMk/>
            <pc:sldMk cId="3745713405" sldId="352"/>
            <ac:spMk id="3" creationId="{005E3FE6-1FD2-9575-9E83-88E6D543864F}"/>
          </ac:spMkLst>
        </pc:spChg>
      </pc:sldChg>
      <pc:sldChg chg="modSp">
        <pc:chgData name="Beaupré, Julie" userId="b7ac2518-b3f0-462d-9e15-cf64f47d5ca9" providerId="ADAL" clId="{FB1C3C50-A669-534F-BC1D-66D3F26F23AA}" dt="2025-06-06T15:45:28.683" v="97" actId="5793"/>
        <pc:sldMkLst>
          <pc:docMk/>
          <pc:sldMk cId="1834069145" sldId="353"/>
        </pc:sldMkLst>
        <pc:spChg chg="mod">
          <ac:chgData name="Beaupré, Julie" userId="b7ac2518-b3f0-462d-9e15-cf64f47d5ca9" providerId="ADAL" clId="{FB1C3C50-A669-534F-BC1D-66D3F26F23AA}" dt="2025-06-06T15:45:28.683" v="97" actId="5793"/>
          <ac:spMkLst>
            <pc:docMk/>
            <pc:sldMk cId="1834069145" sldId="353"/>
            <ac:spMk id="3" creationId="{6B1AEC88-5CCC-E268-6C0F-7A5286439A7B}"/>
          </ac:spMkLst>
        </pc:spChg>
      </pc:sldChg>
      <pc:sldChg chg="modSp">
        <pc:chgData name="Beaupré, Julie" userId="b7ac2518-b3f0-462d-9e15-cf64f47d5ca9" providerId="ADAL" clId="{FB1C3C50-A669-534F-BC1D-66D3F26F23AA}" dt="2025-06-06T15:45:31.719" v="98" actId="5793"/>
        <pc:sldMkLst>
          <pc:docMk/>
          <pc:sldMk cId="2218370007" sldId="354"/>
        </pc:sldMkLst>
        <pc:spChg chg="mod">
          <ac:chgData name="Beaupré, Julie" userId="b7ac2518-b3f0-462d-9e15-cf64f47d5ca9" providerId="ADAL" clId="{FB1C3C50-A669-534F-BC1D-66D3F26F23AA}" dt="2025-06-06T15:45:31.719" v="98" actId="5793"/>
          <ac:spMkLst>
            <pc:docMk/>
            <pc:sldMk cId="2218370007" sldId="354"/>
            <ac:spMk id="3" creationId="{D06A736B-9C2B-028B-2ED5-B8A40BFFA4D9}"/>
          </ac:spMkLst>
        </pc:spChg>
      </pc:sldChg>
      <pc:sldChg chg="modSp">
        <pc:chgData name="Beaupré, Julie" userId="b7ac2518-b3f0-462d-9e15-cf64f47d5ca9" providerId="ADAL" clId="{FB1C3C50-A669-534F-BC1D-66D3F26F23AA}" dt="2025-06-06T15:39:42.289" v="53" actId="122"/>
        <pc:sldMkLst>
          <pc:docMk/>
          <pc:sldMk cId="529710558" sldId="357"/>
        </pc:sldMkLst>
        <pc:spChg chg="mod">
          <ac:chgData name="Beaupré, Julie" userId="b7ac2518-b3f0-462d-9e15-cf64f47d5ca9" providerId="ADAL" clId="{FB1C3C50-A669-534F-BC1D-66D3F26F23AA}" dt="2025-06-06T15:39:42.289" v="53" actId="122"/>
          <ac:spMkLst>
            <pc:docMk/>
            <pc:sldMk cId="529710558" sldId="357"/>
            <ac:spMk id="20" creationId="{BFC0FBF2-BBAB-A429-BFA2-D1E54BDA2925}"/>
          </ac:spMkLst>
        </pc:spChg>
        <pc:spChg chg="mod">
          <ac:chgData name="Beaupré, Julie" userId="b7ac2518-b3f0-462d-9e15-cf64f47d5ca9" providerId="ADAL" clId="{FB1C3C50-A669-534F-BC1D-66D3F26F23AA}" dt="2025-06-06T15:39:40.543" v="52" actId="122"/>
          <ac:spMkLst>
            <pc:docMk/>
            <pc:sldMk cId="529710558" sldId="357"/>
            <ac:spMk id="21" creationId="{82268E7F-AD08-8612-AC29-150B3D5EC409}"/>
          </ac:spMkLst>
        </pc:spChg>
      </pc:sldChg>
      <pc:sldChg chg="modSp">
        <pc:chgData name="Beaupré, Julie" userId="b7ac2518-b3f0-462d-9e15-cf64f47d5ca9" providerId="ADAL" clId="{FB1C3C50-A669-534F-BC1D-66D3F26F23AA}" dt="2025-06-06T15:43:41.054" v="76" actId="122"/>
        <pc:sldMkLst>
          <pc:docMk/>
          <pc:sldMk cId="1058183765" sldId="359"/>
        </pc:sldMkLst>
      </pc:sldChg>
      <pc:sldChg chg="modSp">
        <pc:chgData name="Beaupré, Julie" userId="b7ac2518-b3f0-462d-9e15-cf64f47d5ca9" providerId="ADAL" clId="{FB1C3C50-A669-534F-BC1D-66D3F26F23AA}" dt="2025-06-06T15:35:18.985" v="24" actId="2711"/>
        <pc:sldMkLst>
          <pc:docMk/>
          <pc:sldMk cId="1258627848" sldId="360"/>
        </pc:sldMkLst>
        <pc:spChg chg="mod">
          <ac:chgData name="Beaupré, Julie" userId="b7ac2518-b3f0-462d-9e15-cf64f47d5ca9" providerId="ADAL" clId="{FB1C3C50-A669-534F-BC1D-66D3F26F23AA}" dt="2025-06-06T15:35:18.985" v="24" actId="2711"/>
          <ac:spMkLst>
            <pc:docMk/>
            <pc:sldMk cId="1258627848" sldId="360"/>
            <ac:spMk id="14" creationId="{2E861981-2436-75AA-243F-F440371935C7}"/>
          </ac:spMkLst>
        </pc:spChg>
      </pc:sldChg>
      <pc:sldChg chg="modSp">
        <pc:chgData name="Beaupré, Julie" userId="b7ac2518-b3f0-462d-9e15-cf64f47d5ca9" providerId="ADAL" clId="{FB1C3C50-A669-534F-BC1D-66D3F26F23AA}" dt="2025-06-06T15:34:47.448" v="22" actId="2711"/>
        <pc:sldMkLst>
          <pc:docMk/>
          <pc:sldMk cId="3929677076" sldId="361"/>
        </pc:sldMkLst>
      </pc:sldChg>
      <pc:sldChg chg="modSp">
        <pc:chgData name="Beaupré, Julie" userId="b7ac2518-b3f0-462d-9e15-cf64f47d5ca9" providerId="ADAL" clId="{FB1C3C50-A669-534F-BC1D-66D3F26F23AA}" dt="2025-06-06T15:34:31.785" v="21" actId="122"/>
        <pc:sldMkLst>
          <pc:docMk/>
          <pc:sldMk cId="3692594546" sldId="362"/>
        </pc:sldMkLst>
      </pc:sldChg>
      <pc:sldChg chg="modSp">
        <pc:chgData name="Beaupré, Julie" userId="b7ac2518-b3f0-462d-9e15-cf64f47d5ca9" providerId="ADAL" clId="{FB1C3C50-A669-534F-BC1D-66D3F26F23AA}" dt="2025-06-06T15:34:17.671" v="19" actId="2711"/>
        <pc:sldMkLst>
          <pc:docMk/>
          <pc:sldMk cId="2629158432" sldId="363"/>
        </pc:sldMkLst>
      </pc:sldChg>
      <pc:sldChg chg="modSp">
        <pc:chgData name="Beaupré, Julie" userId="b7ac2518-b3f0-462d-9e15-cf64f47d5ca9" providerId="ADAL" clId="{FB1C3C50-A669-534F-BC1D-66D3F26F23AA}" dt="2025-06-06T15:43:50.452" v="77" actId="2711"/>
        <pc:sldMkLst>
          <pc:docMk/>
          <pc:sldMk cId="1403664838" sldId="366"/>
        </pc:sldMkLst>
        <pc:spChg chg="mod">
          <ac:chgData name="Beaupré, Julie" userId="b7ac2518-b3f0-462d-9e15-cf64f47d5ca9" providerId="ADAL" clId="{FB1C3C50-A669-534F-BC1D-66D3F26F23AA}" dt="2025-06-06T15:43:50.452" v="77" actId="2711"/>
          <ac:spMkLst>
            <pc:docMk/>
            <pc:sldMk cId="1403664838" sldId="366"/>
            <ac:spMk id="3" creationId="{FB997E15-1F64-C9C9-DC96-CA5B48CE6C73}"/>
          </ac:spMkLst>
        </pc:spChg>
      </pc:sldChg>
      <pc:sldChg chg="modSp">
        <pc:chgData name="Beaupré, Julie" userId="b7ac2518-b3f0-462d-9e15-cf64f47d5ca9" providerId="ADAL" clId="{FB1C3C50-A669-534F-BC1D-66D3F26F23AA}" dt="2025-06-06T15:44:03.654" v="79" actId="122"/>
        <pc:sldMkLst>
          <pc:docMk/>
          <pc:sldMk cId="834471819" sldId="367"/>
        </pc:sldMkLst>
      </pc:sldChg>
      <pc:sldChg chg="modSp">
        <pc:chgData name="Beaupré, Julie" userId="b7ac2518-b3f0-462d-9e15-cf64f47d5ca9" providerId="ADAL" clId="{FB1C3C50-A669-534F-BC1D-66D3F26F23AA}" dt="2025-06-06T15:43:04.521" v="70" actId="122"/>
        <pc:sldMkLst>
          <pc:docMk/>
          <pc:sldMk cId="2346226160" sldId="371"/>
        </pc:sldMkLst>
      </pc:sldChg>
      <pc:sldChg chg="modSp">
        <pc:chgData name="Beaupré, Julie" userId="b7ac2518-b3f0-462d-9e15-cf64f47d5ca9" providerId="ADAL" clId="{FB1C3C50-A669-534F-BC1D-66D3F26F23AA}" dt="2025-06-06T15:42:29.256" v="67" actId="122"/>
        <pc:sldMkLst>
          <pc:docMk/>
          <pc:sldMk cId="1931232772" sldId="372"/>
        </pc:sldMkLst>
      </pc:sldChg>
      <pc:sldChg chg="modSp">
        <pc:chgData name="Beaupré, Julie" userId="b7ac2518-b3f0-462d-9e15-cf64f47d5ca9" providerId="ADAL" clId="{FB1C3C50-A669-534F-BC1D-66D3F26F23AA}" dt="2025-06-06T15:42:13.223" v="65" actId="122"/>
        <pc:sldMkLst>
          <pc:docMk/>
          <pc:sldMk cId="1536328166" sldId="374"/>
        </pc:sldMkLst>
      </pc:sldChg>
      <pc:sldChg chg="modSp">
        <pc:chgData name="Beaupré, Julie" userId="b7ac2518-b3f0-462d-9e15-cf64f47d5ca9" providerId="ADAL" clId="{FB1C3C50-A669-534F-BC1D-66D3F26F23AA}" dt="2025-06-06T15:41:23.840" v="56" actId="122"/>
        <pc:sldMkLst>
          <pc:docMk/>
          <pc:sldMk cId="1555335226" sldId="375"/>
        </pc:sldMkLst>
      </pc:sldChg>
      <pc:sldChg chg="modSp">
        <pc:chgData name="Beaupré, Julie" userId="b7ac2518-b3f0-462d-9e15-cf64f47d5ca9" providerId="ADAL" clId="{FB1C3C50-A669-534F-BC1D-66D3F26F23AA}" dt="2025-06-06T15:31:38.265" v="0" actId="2711"/>
        <pc:sldMkLst>
          <pc:docMk/>
          <pc:sldMk cId="3329198040" sldId="376"/>
        </pc:sldMkLst>
        <pc:spChg chg="mod">
          <ac:chgData name="Beaupré, Julie" userId="b7ac2518-b3f0-462d-9e15-cf64f47d5ca9" providerId="ADAL" clId="{FB1C3C50-A669-534F-BC1D-66D3F26F23AA}" dt="2025-06-06T15:31:38.265" v="0" actId="2711"/>
          <ac:spMkLst>
            <pc:docMk/>
            <pc:sldMk cId="3329198040" sldId="376"/>
            <ac:spMk id="4" creationId="{413F9732-BC40-7D1C-7EC0-94BEE64C5FCD}"/>
          </ac:spMkLst>
        </pc:spChg>
      </pc:sldChg>
    </pc:docChg>
  </pc:docChgLst>
  <pc:docChgLst>
    <pc:chgData name="Fanny Joussemet" userId="304bd73a-9f00-4f1c-b187-f0ac5de1377c" providerId="ADAL" clId="{3F1C455C-A1CC-EE46-8077-735A44DEFA46}"/>
    <pc:docChg chg="undo custSel addSld delSld modSld sldOrd">
      <pc:chgData name="Fanny Joussemet" userId="304bd73a-9f00-4f1c-b187-f0ac5de1377c" providerId="ADAL" clId="{3F1C455C-A1CC-EE46-8077-735A44DEFA46}" dt="2025-06-06T17:47:49.465" v="787" actId="6549"/>
      <pc:docMkLst>
        <pc:docMk/>
      </pc:docMkLst>
      <pc:sldChg chg="modSp">
        <pc:chgData name="Fanny Joussemet" userId="304bd73a-9f00-4f1c-b187-f0ac5de1377c" providerId="ADAL" clId="{3F1C455C-A1CC-EE46-8077-735A44DEFA46}" dt="2025-06-06T14:29:04.156" v="9" actId="313"/>
        <pc:sldMkLst>
          <pc:docMk/>
          <pc:sldMk cId="2733705154" sldId="257"/>
        </pc:sldMkLst>
        <pc:spChg chg="mod">
          <ac:chgData name="Fanny Joussemet" userId="304bd73a-9f00-4f1c-b187-f0ac5de1377c" providerId="ADAL" clId="{3F1C455C-A1CC-EE46-8077-735A44DEFA46}" dt="2025-06-06T14:28:51.179" v="8" actId="20577"/>
          <ac:spMkLst>
            <pc:docMk/>
            <pc:sldMk cId="2733705154" sldId="257"/>
            <ac:spMk id="2" creationId="{2234F264-A640-39BF-DF5D-FC276633922B}"/>
          </ac:spMkLst>
        </pc:spChg>
        <pc:spChg chg="mod">
          <ac:chgData name="Fanny Joussemet" userId="304bd73a-9f00-4f1c-b187-f0ac5de1377c" providerId="ADAL" clId="{3F1C455C-A1CC-EE46-8077-735A44DEFA46}" dt="2025-06-06T14:29:04.156" v="9" actId="313"/>
          <ac:spMkLst>
            <pc:docMk/>
            <pc:sldMk cId="2733705154" sldId="257"/>
            <ac:spMk id="4" creationId="{29D9B902-A66B-FD10-415E-44BDFA9D7635}"/>
          </ac:spMkLst>
        </pc:spChg>
      </pc:sldChg>
      <pc:sldChg chg="ord">
        <pc:chgData name="Fanny Joussemet" userId="304bd73a-9f00-4f1c-b187-f0ac5de1377c" providerId="ADAL" clId="{3F1C455C-A1CC-EE46-8077-735A44DEFA46}" dt="2025-06-06T14:18:59.183" v="2" actId="20578"/>
        <pc:sldMkLst>
          <pc:docMk/>
          <pc:sldMk cId="28067663" sldId="258"/>
        </pc:sldMkLst>
      </pc:sldChg>
      <pc:sldChg chg="modSp">
        <pc:chgData name="Fanny Joussemet" userId="304bd73a-9f00-4f1c-b187-f0ac5de1377c" providerId="ADAL" clId="{3F1C455C-A1CC-EE46-8077-735A44DEFA46}" dt="2025-06-06T14:31:50.514" v="10"/>
        <pc:sldMkLst>
          <pc:docMk/>
          <pc:sldMk cId="723292049" sldId="259"/>
        </pc:sldMkLst>
        <pc:spChg chg="mod">
          <ac:chgData name="Fanny Joussemet" userId="304bd73a-9f00-4f1c-b187-f0ac5de1377c" providerId="ADAL" clId="{3F1C455C-A1CC-EE46-8077-735A44DEFA46}" dt="2025-06-06T14:31:50.514" v="10"/>
          <ac:spMkLst>
            <pc:docMk/>
            <pc:sldMk cId="723292049" sldId="259"/>
            <ac:spMk id="7" creationId="{96905CCB-0CA5-6863-5360-8F8D59D44E5F}"/>
          </ac:spMkLst>
        </pc:spChg>
      </pc:sldChg>
      <pc:sldChg chg="addSp modSp mod">
        <pc:chgData name="Fanny Joussemet" userId="304bd73a-9f00-4f1c-b187-f0ac5de1377c" providerId="ADAL" clId="{3F1C455C-A1CC-EE46-8077-735A44DEFA46}" dt="2025-06-06T17:26:45.812" v="366" actId="1076"/>
        <pc:sldMkLst>
          <pc:docMk/>
          <pc:sldMk cId="636686077" sldId="260"/>
        </pc:sldMkLst>
        <pc:spChg chg="mod">
          <ac:chgData name="Fanny Joussemet" userId="304bd73a-9f00-4f1c-b187-f0ac5de1377c" providerId="ADAL" clId="{3F1C455C-A1CC-EE46-8077-735A44DEFA46}" dt="2025-06-06T14:37:45.383" v="17" actId="114"/>
          <ac:spMkLst>
            <pc:docMk/>
            <pc:sldMk cId="636686077" sldId="260"/>
            <ac:spMk id="4" creationId="{B4A0551F-442D-B77B-41FE-5AB584235DBE}"/>
          </ac:spMkLst>
        </pc:spChg>
        <pc:spChg chg="add mod">
          <ac:chgData name="Fanny Joussemet" userId="304bd73a-9f00-4f1c-b187-f0ac5de1377c" providerId="ADAL" clId="{3F1C455C-A1CC-EE46-8077-735A44DEFA46}" dt="2025-06-06T17:26:45.812" v="366" actId="1076"/>
          <ac:spMkLst>
            <pc:docMk/>
            <pc:sldMk cId="636686077" sldId="260"/>
            <ac:spMk id="5" creationId="{114EABE5-4DC8-3D0B-EDF5-7FA93A381B86}"/>
          </ac:spMkLst>
        </pc:spChg>
        <pc:spChg chg="mod">
          <ac:chgData name="Fanny Joussemet" userId="304bd73a-9f00-4f1c-b187-f0ac5de1377c" providerId="ADAL" clId="{3F1C455C-A1CC-EE46-8077-735A44DEFA46}" dt="2025-06-06T17:26:27.412" v="362" actId="21"/>
          <ac:spMkLst>
            <pc:docMk/>
            <pc:sldMk cId="636686077" sldId="260"/>
            <ac:spMk id="8" creationId="{3B21B5F9-52AA-D6AF-92FF-1B699129B14B}"/>
          </ac:spMkLst>
        </pc:spChg>
      </pc:sldChg>
      <pc:sldChg chg="addSp modSp mod">
        <pc:chgData name="Fanny Joussemet" userId="304bd73a-9f00-4f1c-b187-f0ac5de1377c" providerId="ADAL" clId="{3F1C455C-A1CC-EE46-8077-735A44DEFA46}" dt="2025-06-06T17:28:08.039" v="406" actId="1076"/>
        <pc:sldMkLst>
          <pc:docMk/>
          <pc:sldMk cId="1002975553" sldId="261"/>
        </pc:sldMkLst>
        <pc:spChg chg="add mod">
          <ac:chgData name="Fanny Joussemet" userId="304bd73a-9f00-4f1c-b187-f0ac5de1377c" providerId="ADAL" clId="{3F1C455C-A1CC-EE46-8077-735A44DEFA46}" dt="2025-06-06T17:28:08.039" v="406" actId="1076"/>
          <ac:spMkLst>
            <pc:docMk/>
            <pc:sldMk cId="1002975553" sldId="261"/>
            <ac:spMk id="2" creationId="{24BA135E-4608-CF14-5951-4AB7447758D4}"/>
          </ac:spMkLst>
        </pc:spChg>
        <pc:spChg chg="mod">
          <ac:chgData name="Fanny Joussemet" userId="304bd73a-9f00-4f1c-b187-f0ac5de1377c" providerId="ADAL" clId="{3F1C455C-A1CC-EE46-8077-735A44DEFA46}" dt="2025-06-06T17:27:53.653" v="404" actId="20577"/>
          <ac:spMkLst>
            <pc:docMk/>
            <pc:sldMk cId="1002975553" sldId="261"/>
            <ac:spMk id="3" creationId="{1CAA46CB-D71F-924E-9F54-E0D5AFBD3DB2}"/>
          </ac:spMkLst>
        </pc:spChg>
        <pc:spChg chg="mod">
          <ac:chgData name="Fanny Joussemet" userId="304bd73a-9f00-4f1c-b187-f0ac5de1377c" providerId="ADAL" clId="{3F1C455C-A1CC-EE46-8077-735A44DEFA46}" dt="2025-06-06T14:45:32.248" v="19"/>
          <ac:spMkLst>
            <pc:docMk/>
            <pc:sldMk cId="1002975553" sldId="261"/>
            <ac:spMk id="10" creationId="{2661AAE5-0DDA-4F60-EA92-6630C860D009}"/>
          </ac:spMkLst>
        </pc:spChg>
      </pc:sldChg>
      <pc:sldChg chg="addSp modSp mod">
        <pc:chgData name="Fanny Joussemet" userId="304bd73a-9f00-4f1c-b187-f0ac5de1377c" providerId="ADAL" clId="{3F1C455C-A1CC-EE46-8077-735A44DEFA46}" dt="2025-06-06T17:29:03.604" v="447" actId="1076"/>
        <pc:sldMkLst>
          <pc:docMk/>
          <pc:sldMk cId="727491053" sldId="262"/>
        </pc:sldMkLst>
        <pc:spChg chg="add mod">
          <ac:chgData name="Fanny Joussemet" userId="304bd73a-9f00-4f1c-b187-f0ac5de1377c" providerId="ADAL" clId="{3F1C455C-A1CC-EE46-8077-735A44DEFA46}" dt="2025-06-06T17:29:03.604" v="447" actId="1076"/>
          <ac:spMkLst>
            <pc:docMk/>
            <pc:sldMk cId="727491053" sldId="262"/>
            <ac:spMk id="3" creationId="{D7B1B872-CE84-1FA8-43FA-3E2E49C04665}"/>
          </ac:spMkLst>
        </pc:spChg>
        <pc:spChg chg="mod">
          <ac:chgData name="Fanny Joussemet" userId="304bd73a-9f00-4f1c-b187-f0ac5de1377c" providerId="ADAL" clId="{3F1C455C-A1CC-EE46-8077-735A44DEFA46}" dt="2025-06-06T17:28:50.053" v="442" actId="20577"/>
          <ac:spMkLst>
            <pc:docMk/>
            <pc:sldMk cId="727491053" sldId="262"/>
            <ac:spMk id="8" creationId="{14EE5538-EBC9-E687-AA58-19E72515DCDB}"/>
          </ac:spMkLst>
        </pc:spChg>
        <pc:spChg chg="mod">
          <ac:chgData name="Fanny Joussemet" userId="304bd73a-9f00-4f1c-b187-f0ac5de1377c" providerId="ADAL" clId="{3F1C455C-A1CC-EE46-8077-735A44DEFA46}" dt="2025-06-06T17:28:58.492" v="446" actId="14100"/>
          <ac:spMkLst>
            <pc:docMk/>
            <pc:sldMk cId="727491053" sldId="262"/>
            <ac:spMk id="10" creationId="{3AA620BE-4171-918A-8268-401BA354E630}"/>
          </ac:spMkLst>
        </pc:spChg>
      </pc:sldChg>
      <pc:sldChg chg="addSp modSp mod">
        <pc:chgData name="Fanny Joussemet" userId="304bd73a-9f00-4f1c-b187-f0ac5de1377c" providerId="ADAL" clId="{3F1C455C-A1CC-EE46-8077-735A44DEFA46}" dt="2025-06-06T17:29:57.798" v="455" actId="1076"/>
        <pc:sldMkLst>
          <pc:docMk/>
          <pc:sldMk cId="1040947104" sldId="263"/>
        </pc:sldMkLst>
        <pc:spChg chg="mod">
          <ac:chgData name="Fanny Joussemet" userId="304bd73a-9f00-4f1c-b187-f0ac5de1377c" providerId="ADAL" clId="{3F1C455C-A1CC-EE46-8077-735A44DEFA46}" dt="2025-06-06T15:12:09.321" v="59" actId="2711"/>
          <ac:spMkLst>
            <pc:docMk/>
            <pc:sldMk cId="1040947104" sldId="263"/>
            <ac:spMk id="3" creationId="{21ADD3E8-1EB5-1615-E7B6-D53F0758D831}"/>
          </ac:spMkLst>
        </pc:spChg>
        <pc:spChg chg="mod">
          <ac:chgData name="Fanny Joussemet" userId="304bd73a-9f00-4f1c-b187-f0ac5de1377c" providerId="ADAL" clId="{3F1C455C-A1CC-EE46-8077-735A44DEFA46}" dt="2025-06-06T15:10:27.178" v="47"/>
          <ac:spMkLst>
            <pc:docMk/>
            <pc:sldMk cId="1040947104" sldId="263"/>
            <ac:spMk id="5" creationId="{F9728621-EB33-54DE-2009-DA1113E611FF}"/>
          </ac:spMkLst>
        </pc:spChg>
        <pc:spChg chg="mod">
          <ac:chgData name="Fanny Joussemet" userId="304bd73a-9f00-4f1c-b187-f0ac5de1377c" providerId="ADAL" clId="{3F1C455C-A1CC-EE46-8077-735A44DEFA46}" dt="2025-06-06T15:10:48.833" v="55" actId="20577"/>
          <ac:spMkLst>
            <pc:docMk/>
            <pc:sldMk cId="1040947104" sldId="263"/>
            <ac:spMk id="6" creationId="{B3A71F6A-638C-CC0C-7983-654FA44AFFFF}"/>
          </ac:spMkLst>
        </pc:spChg>
        <pc:spChg chg="mod">
          <ac:chgData name="Fanny Joussemet" userId="304bd73a-9f00-4f1c-b187-f0ac5de1377c" providerId="ADAL" clId="{3F1C455C-A1CC-EE46-8077-735A44DEFA46}" dt="2025-06-06T15:10:46.345" v="53" actId="20577"/>
          <ac:spMkLst>
            <pc:docMk/>
            <pc:sldMk cId="1040947104" sldId="263"/>
            <ac:spMk id="7" creationId="{17C2E0D2-E50D-36A6-5A7F-E42D7AEC6DEF}"/>
          </ac:spMkLst>
        </pc:spChg>
        <pc:spChg chg="mod">
          <ac:chgData name="Fanny Joussemet" userId="304bd73a-9f00-4f1c-b187-f0ac5de1377c" providerId="ADAL" clId="{3F1C455C-A1CC-EE46-8077-735A44DEFA46}" dt="2025-06-06T15:10:43.814" v="51" actId="20577"/>
          <ac:spMkLst>
            <pc:docMk/>
            <pc:sldMk cId="1040947104" sldId="263"/>
            <ac:spMk id="8" creationId="{94213D28-6DFE-7DD0-B190-54BB5AE70C23}"/>
          </ac:spMkLst>
        </pc:spChg>
        <pc:spChg chg="mod">
          <ac:chgData name="Fanny Joussemet" userId="304bd73a-9f00-4f1c-b187-f0ac5de1377c" providerId="ADAL" clId="{3F1C455C-A1CC-EE46-8077-735A44DEFA46}" dt="2025-06-06T15:10:37.791" v="49" actId="20577"/>
          <ac:spMkLst>
            <pc:docMk/>
            <pc:sldMk cId="1040947104" sldId="263"/>
            <ac:spMk id="9" creationId="{25943086-F5AA-87B0-5F10-490509FD13CE}"/>
          </ac:spMkLst>
        </pc:spChg>
        <pc:spChg chg="add mod">
          <ac:chgData name="Fanny Joussemet" userId="304bd73a-9f00-4f1c-b187-f0ac5de1377c" providerId="ADAL" clId="{3F1C455C-A1CC-EE46-8077-735A44DEFA46}" dt="2025-06-06T17:29:57.798" v="455" actId="1076"/>
          <ac:spMkLst>
            <pc:docMk/>
            <pc:sldMk cId="1040947104" sldId="263"/>
            <ac:spMk id="13" creationId="{909AACC5-E2BB-90D8-AD45-FECBA437D6FA}"/>
          </ac:spMkLst>
        </pc:spChg>
      </pc:sldChg>
      <pc:sldChg chg="addSp modSp add del setBg modAnim">
        <pc:chgData name="Fanny Joussemet" userId="304bd73a-9f00-4f1c-b187-f0ac5de1377c" providerId="ADAL" clId="{3F1C455C-A1CC-EE46-8077-735A44DEFA46}" dt="2025-06-06T15:12:31.852" v="62"/>
        <pc:sldMkLst>
          <pc:docMk/>
          <pc:sldMk cId="3967113619" sldId="264"/>
        </pc:sldMkLst>
      </pc:sldChg>
      <pc:sldChg chg="addSp modSp add del mod">
        <pc:chgData name="Fanny Joussemet" userId="304bd73a-9f00-4f1c-b187-f0ac5de1377c" providerId="ADAL" clId="{3F1C455C-A1CC-EE46-8077-735A44DEFA46}" dt="2025-06-06T17:31:31.451" v="498" actId="1076"/>
        <pc:sldMkLst>
          <pc:docMk/>
          <pc:sldMk cId="1672372210" sldId="265"/>
        </pc:sldMkLst>
        <pc:spChg chg="add mod">
          <ac:chgData name="Fanny Joussemet" userId="304bd73a-9f00-4f1c-b187-f0ac5de1377c" providerId="ADAL" clId="{3F1C455C-A1CC-EE46-8077-735A44DEFA46}" dt="2025-06-06T17:31:31.451" v="498" actId="1076"/>
          <ac:spMkLst>
            <pc:docMk/>
            <pc:sldMk cId="1672372210" sldId="265"/>
            <ac:spMk id="2" creationId="{65FC96E3-AF1B-7D63-95C1-FB1C783D2746}"/>
          </ac:spMkLst>
        </pc:spChg>
        <pc:spChg chg="mod">
          <ac:chgData name="Fanny Joussemet" userId="304bd73a-9f00-4f1c-b187-f0ac5de1377c" providerId="ADAL" clId="{3F1C455C-A1CC-EE46-8077-735A44DEFA46}" dt="2025-06-06T15:23:49.171" v="111" actId="20577"/>
          <ac:spMkLst>
            <pc:docMk/>
            <pc:sldMk cId="1672372210" sldId="265"/>
            <ac:spMk id="17" creationId="{5D74966C-9952-F7DB-817B-BBF5F77B512E}"/>
          </ac:spMkLst>
        </pc:spChg>
        <pc:spChg chg="mod">
          <ac:chgData name="Fanny Joussemet" userId="304bd73a-9f00-4f1c-b187-f0ac5de1377c" providerId="ADAL" clId="{3F1C455C-A1CC-EE46-8077-735A44DEFA46}" dt="2025-06-06T15:24:04.021" v="112"/>
          <ac:spMkLst>
            <pc:docMk/>
            <pc:sldMk cId="1672372210" sldId="265"/>
            <ac:spMk id="18" creationId="{409525AE-E2B4-7CCB-DEA1-1B154558F43F}"/>
          </ac:spMkLst>
        </pc:spChg>
        <pc:spChg chg="mod">
          <ac:chgData name="Fanny Joussemet" userId="304bd73a-9f00-4f1c-b187-f0ac5de1377c" providerId="ADAL" clId="{3F1C455C-A1CC-EE46-8077-735A44DEFA46}" dt="2025-06-06T15:24:08.276" v="113"/>
          <ac:spMkLst>
            <pc:docMk/>
            <pc:sldMk cId="1672372210" sldId="265"/>
            <ac:spMk id="19" creationId="{CAD44D0A-931B-F3BF-ECE0-8410B5242BD2}"/>
          </ac:spMkLst>
        </pc:spChg>
      </pc:sldChg>
      <pc:sldChg chg="addSp modSp mod">
        <pc:chgData name="Fanny Joussemet" userId="304bd73a-9f00-4f1c-b187-f0ac5de1377c" providerId="ADAL" clId="{3F1C455C-A1CC-EE46-8077-735A44DEFA46}" dt="2025-06-06T17:31:53.683" v="502" actId="14100"/>
        <pc:sldMkLst>
          <pc:docMk/>
          <pc:sldMk cId="3437098152" sldId="267"/>
        </pc:sldMkLst>
        <pc:spChg chg="add mod">
          <ac:chgData name="Fanny Joussemet" userId="304bd73a-9f00-4f1c-b187-f0ac5de1377c" providerId="ADAL" clId="{3F1C455C-A1CC-EE46-8077-735A44DEFA46}" dt="2025-06-06T17:31:53.683" v="502" actId="14100"/>
          <ac:spMkLst>
            <pc:docMk/>
            <pc:sldMk cId="3437098152" sldId="267"/>
            <ac:spMk id="2" creationId="{E12D291A-D2FC-FA4D-8D9A-F22118A20837}"/>
          </ac:spMkLst>
        </pc:spChg>
        <pc:spChg chg="mod">
          <ac:chgData name="Fanny Joussemet" userId="304bd73a-9f00-4f1c-b187-f0ac5de1377c" providerId="ADAL" clId="{3F1C455C-A1CC-EE46-8077-735A44DEFA46}" dt="2025-06-06T15:29:59.752" v="127"/>
          <ac:spMkLst>
            <pc:docMk/>
            <pc:sldMk cId="3437098152" sldId="267"/>
            <ac:spMk id="8" creationId="{06709785-14FE-6F9C-6D35-E909C8C1945C}"/>
          </ac:spMkLst>
        </pc:spChg>
        <pc:spChg chg="mod">
          <ac:chgData name="Fanny Joussemet" userId="304bd73a-9f00-4f1c-b187-f0ac5de1377c" providerId="ADAL" clId="{3F1C455C-A1CC-EE46-8077-735A44DEFA46}" dt="2025-06-06T15:29:59.180" v="126"/>
          <ac:spMkLst>
            <pc:docMk/>
            <pc:sldMk cId="3437098152" sldId="267"/>
            <ac:spMk id="9" creationId="{04C0707C-4207-530C-458C-E1031919E62D}"/>
          </ac:spMkLst>
        </pc:spChg>
      </pc:sldChg>
      <pc:sldChg chg="addSp modSp mod">
        <pc:chgData name="Fanny Joussemet" userId="304bd73a-9f00-4f1c-b187-f0ac5de1377c" providerId="ADAL" clId="{3F1C455C-A1CC-EE46-8077-735A44DEFA46}" dt="2025-06-06T17:33:23.927" v="534" actId="20577"/>
        <pc:sldMkLst>
          <pc:docMk/>
          <pc:sldMk cId="2569392382" sldId="268"/>
        </pc:sldMkLst>
        <pc:spChg chg="mod">
          <ac:chgData name="Fanny Joussemet" userId="304bd73a-9f00-4f1c-b187-f0ac5de1377c" providerId="ADAL" clId="{3F1C455C-A1CC-EE46-8077-735A44DEFA46}" dt="2025-06-06T15:37:14.151" v="153" actId="1076"/>
          <ac:spMkLst>
            <pc:docMk/>
            <pc:sldMk cId="2569392382" sldId="268"/>
            <ac:spMk id="4" creationId="{2B060CD2-84D8-6C3F-53B6-B7921D8AED45}"/>
          </ac:spMkLst>
        </pc:spChg>
        <pc:spChg chg="mod">
          <ac:chgData name="Fanny Joussemet" userId="304bd73a-9f00-4f1c-b187-f0ac5de1377c" providerId="ADAL" clId="{3F1C455C-A1CC-EE46-8077-735A44DEFA46}" dt="2025-06-06T17:33:12.887" v="527" actId="6549"/>
          <ac:spMkLst>
            <pc:docMk/>
            <pc:sldMk cId="2569392382" sldId="268"/>
            <ac:spMk id="6" creationId="{88037186-D2AF-23C8-ABCF-76129EC30CA9}"/>
          </ac:spMkLst>
        </pc:spChg>
        <pc:spChg chg="mod">
          <ac:chgData name="Fanny Joussemet" userId="304bd73a-9f00-4f1c-b187-f0ac5de1377c" providerId="ADAL" clId="{3F1C455C-A1CC-EE46-8077-735A44DEFA46}" dt="2025-06-06T15:36:37.758" v="150" actId="113"/>
          <ac:spMkLst>
            <pc:docMk/>
            <pc:sldMk cId="2569392382" sldId="268"/>
            <ac:spMk id="7" creationId="{5F423DE4-F95E-31AF-36E5-979C71575383}"/>
          </ac:spMkLst>
        </pc:spChg>
        <pc:spChg chg="mod">
          <ac:chgData name="Fanny Joussemet" userId="304bd73a-9f00-4f1c-b187-f0ac5de1377c" providerId="ADAL" clId="{3F1C455C-A1CC-EE46-8077-735A44DEFA46}" dt="2025-06-06T17:33:18.418" v="530" actId="20577"/>
          <ac:spMkLst>
            <pc:docMk/>
            <pc:sldMk cId="2569392382" sldId="268"/>
            <ac:spMk id="8" creationId="{1518E942-BD32-6E34-0AEF-2CA3A287CAC4}"/>
          </ac:spMkLst>
        </pc:spChg>
        <pc:spChg chg="add mod">
          <ac:chgData name="Fanny Joussemet" userId="304bd73a-9f00-4f1c-b187-f0ac5de1377c" providerId="ADAL" clId="{3F1C455C-A1CC-EE46-8077-735A44DEFA46}" dt="2025-06-06T17:33:06.800" v="525" actId="20577"/>
          <ac:spMkLst>
            <pc:docMk/>
            <pc:sldMk cId="2569392382" sldId="268"/>
            <ac:spMk id="9" creationId="{F8A5A0A0-EF76-F789-4584-B3E63FB3243F}"/>
          </ac:spMkLst>
        </pc:spChg>
        <pc:spChg chg="mod">
          <ac:chgData name="Fanny Joussemet" userId="304bd73a-9f00-4f1c-b187-f0ac5de1377c" providerId="ADAL" clId="{3F1C455C-A1CC-EE46-8077-735A44DEFA46}" dt="2025-06-06T17:32:56.081" v="510" actId="20577"/>
          <ac:spMkLst>
            <pc:docMk/>
            <pc:sldMk cId="2569392382" sldId="268"/>
            <ac:spMk id="11" creationId="{ABFD05A9-AD4F-29EB-E93F-9A2825B102D4}"/>
          </ac:spMkLst>
        </pc:spChg>
        <pc:spChg chg="mod">
          <ac:chgData name="Fanny Joussemet" userId="304bd73a-9f00-4f1c-b187-f0ac5de1377c" providerId="ADAL" clId="{3F1C455C-A1CC-EE46-8077-735A44DEFA46}" dt="2025-06-06T17:33:23.927" v="534" actId="20577"/>
          <ac:spMkLst>
            <pc:docMk/>
            <pc:sldMk cId="2569392382" sldId="268"/>
            <ac:spMk id="12" creationId="{DC587A7E-69B2-7064-A55C-3FC124E4965D}"/>
          </ac:spMkLst>
        </pc:spChg>
      </pc:sldChg>
      <pc:sldChg chg="addSp modSp mod">
        <pc:chgData name="Fanny Joussemet" userId="304bd73a-9f00-4f1c-b187-f0ac5de1377c" providerId="ADAL" clId="{3F1C455C-A1CC-EE46-8077-735A44DEFA46}" dt="2025-06-06T17:45:42.842" v="757" actId="255"/>
        <pc:sldMkLst>
          <pc:docMk/>
          <pc:sldMk cId="1965487686" sldId="270"/>
        </pc:sldMkLst>
        <pc:spChg chg="add mod">
          <ac:chgData name="Fanny Joussemet" userId="304bd73a-9f00-4f1c-b187-f0ac5de1377c" providerId="ADAL" clId="{3F1C455C-A1CC-EE46-8077-735A44DEFA46}" dt="2025-06-06T17:45:42.842" v="757" actId="255"/>
          <ac:spMkLst>
            <pc:docMk/>
            <pc:sldMk cId="1965487686" sldId="270"/>
            <ac:spMk id="3" creationId="{69098729-020E-6284-0E1B-CE16DC70BD88}"/>
          </ac:spMkLst>
        </pc:spChg>
        <pc:spChg chg="mod">
          <ac:chgData name="Fanny Joussemet" userId="304bd73a-9f00-4f1c-b187-f0ac5de1377c" providerId="ADAL" clId="{3F1C455C-A1CC-EE46-8077-735A44DEFA46}" dt="2025-06-06T16:07:28.356" v="298"/>
          <ac:spMkLst>
            <pc:docMk/>
            <pc:sldMk cId="1965487686" sldId="270"/>
            <ac:spMk id="4" creationId="{262CE39B-905A-DFB0-B889-EED146DAD412}"/>
          </ac:spMkLst>
        </pc:spChg>
        <pc:spChg chg="mod">
          <ac:chgData name="Fanny Joussemet" userId="304bd73a-9f00-4f1c-b187-f0ac5de1377c" providerId="ADAL" clId="{3F1C455C-A1CC-EE46-8077-735A44DEFA46}" dt="2025-06-06T16:09:35.149" v="314" actId="2711"/>
          <ac:spMkLst>
            <pc:docMk/>
            <pc:sldMk cId="1965487686" sldId="270"/>
            <ac:spMk id="5" creationId="{DF999051-7E0D-C754-635A-AD38727169F6}"/>
          </ac:spMkLst>
        </pc:spChg>
        <pc:spChg chg="mod">
          <ac:chgData name="Fanny Joussemet" userId="304bd73a-9f00-4f1c-b187-f0ac5de1377c" providerId="ADAL" clId="{3F1C455C-A1CC-EE46-8077-735A44DEFA46}" dt="2025-06-06T16:09:35.149" v="314" actId="2711"/>
          <ac:spMkLst>
            <pc:docMk/>
            <pc:sldMk cId="1965487686" sldId="270"/>
            <ac:spMk id="7" creationId="{4678F340-8B40-171C-B8B0-EB5ED35B67D7}"/>
          </ac:spMkLst>
        </pc:spChg>
        <pc:spChg chg="mod">
          <ac:chgData name="Fanny Joussemet" userId="304bd73a-9f00-4f1c-b187-f0ac5de1377c" providerId="ADAL" clId="{3F1C455C-A1CC-EE46-8077-735A44DEFA46}" dt="2025-06-06T16:09:35.149" v="314" actId="2711"/>
          <ac:spMkLst>
            <pc:docMk/>
            <pc:sldMk cId="1965487686" sldId="270"/>
            <ac:spMk id="8" creationId="{113D2D66-2096-E8E3-820F-AD3D717F2960}"/>
          </ac:spMkLst>
        </pc:spChg>
      </pc:sldChg>
      <pc:sldChg chg="add del setBg">
        <pc:chgData name="Fanny Joussemet" userId="304bd73a-9f00-4f1c-b187-f0ac5de1377c" providerId="ADAL" clId="{3F1C455C-A1CC-EE46-8077-735A44DEFA46}" dt="2025-06-06T15:19:57.243" v="101"/>
        <pc:sldMkLst>
          <pc:docMk/>
          <pc:sldMk cId="4231756883" sldId="272"/>
        </pc:sldMkLst>
      </pc:sldChg>
      <pc:sldChg chg="addSp modSp mod">
        <pc:chgData name="Fanny Joussemet" userId="304bd73a-9f00-4f1c-b187-f0ac5de1377c" providerId="ADAL" clId="{3F1C455C-A1CC-EE46-8077-735A44DEFA46}" dt="2025-06-06T17:45:20.749" v="721" actId="1076"/>
        <pc:sldMkLst>
          <pc:docMk/>
          <pc:sldMk cId="4261099442" sldId="274"/>
        </pc:sldMkLst>
        <pc:spChg chg="mod">
          <ac:chgData name="Fanny Joussemet" userId="304bd73a-9f00-4f1c-b187-f0ac5de1377c" providerId="ADAL" clId="{3F1C455C-A1CC-EE46-8077-735A44DEFA46}" dt="2025-06-06T16:07:01.874" v="293"/>
          <ac:spMkLst>
            <pc:docMk/>
            <pc:sldMk cId="4261099442" sldId="274"/>
            <ac:spMk id="3" creationId="{9E5757D3-4E6A-4223-FD17-7BB8E4C2D2C2}"/>
          </ac:spMkLst>
        </pc:spChg>
        <pc:spChg chg="add mod">
          <ac:chgData name="Fanny Joussemet" userId="304bd73a-9f00-4f1c-b187-f0ac5de1377c" providerId="ADAL" clId="{3F1C455C-A1CC-EE46-8077-735A44DEFA46}" dt="2025-06-06T17:45:20.749" v="721" actId="1076"/>
          <ac:spMkLst>
            <pc:docMk/>
            <pc:sldMk cId="4261099442" sldId="274"/>
            <ac:spMk id="7" creationId="{328BCBE6-D132-465A-6AFC-9235D1B72532}"/>
          </ac:spMkLst>
        </pc:spChg>
      </pc:sldChg>
      <pc:sldChg chg="modSp mod modAnim">
        <pc:chgData name="Fanny Joussemet" userId="304bd73a-9f00-4f1c-b187-f0ac5de1377c" providerId="ADAL" clId="{3F1C455C-A1CC-EE46-8077-735A44DEFA46}" dt="2025-06-06T17:21:56.207" v="361" actId="1076"/>
        <pc:sldMkLst>
          <pc:docMk/>
          <pc:sldMk cId="1526348467" sldId="277"/>
        </pc:sldMkLst>
        <pc:spChg chg="mod">
          <ac:chgData name="Fanny Joussemet" userId="304bd73a-9f00-4f1c-b187-f0ac5de1377c" providerId="ADAL" clId="{3F1C455C-A1CC-EE46-8077-735A44DEFA46}" dt="2025-06-06T17:21:56.207" v="361" actId="1076"/>
          <ac:spMkLst>
            <pc:docMk/>
            <pc:sldMk cId="1526348467" sldId="277"/>
            <ac:spMk id="2" creationId="{70263444-68B8-4555-BD50-8DD46FA609E6}"/>
          </ac:spMkLst>
        </pc:spChg>
        <pc:spChg chg="mod">
          <ac:chgData name="Fanny Joussemet" userId="304bd73a-9f00-4f1c-b187-f0ac5de1377c" providerId="ADAL" clId="{3F1C455C-A1CC-EE46-8077-735A44DEFA46}" dt="2025-06-06T17:12:39.674" v="347" actId="114"/>
          <ac:spMkLst>
            <pc:docMk/>
            <pc:sldMk cId="1526348467" sldId="277"/>
            <ac:spMk id="3" creationId="{2C2287C8-8352-266E-091F-D29BCC50EEC0}"/>
          </ac:spMkLst>
        </pc:spChg>
      </pc:sldChg>
      <pc:sldChg chg="modSp">
        <pc:chgData name="Fanny Joussemet" userId="304bd73a-9f00-4f1c-b187-f0ac5de1377c" providerId="ADAL" clId="{3F1C455C-A1CC-EE46-8077-735A44DEFA46}" dt="2025-06-06T17:16:13.607" v="359" actId="114"/>
        <pc:sldMkLst>
          <pc:docMk/>
          <pc:sldMk cId="4015422605" sldId="278"/>
        </pc:sldMkLst>
        <pc:spChg chg="mod">
          <ac:chgData name="Fanny Joussemet" userId="304bd73a-9f00-4f1c-b187-f0ac5de1377c" providerId="ADAL" clId="{3F1C455C-A1CC-EE46-8077-735A44DEFA46}" dt="2025-06-06T17:16:11.549" v="358" actId="114"/>
          <ac:spMkLst>
            <pc:docMk/>
            <pc:sldMk cId="4015422605" sldId="278"/>
            <ac:spMk id="5" creationId="{17F848D0-52D9-2AB5-7673-D055C16FD261}"/>
          </ac:spMkLst>
        </pc:spChg>
        <pc:spChg chg="mod">
          <ac:chgData name="Fanny Joussemet" userId="304bd73a-9f00-4f1c-b187-f0ac5de1377c" providerId="ADAL" clId="{3F1C455C-A1CC-EE46-8077-735A44DEFA46}" dt="2025-06-06T17:16:13.607" v="359" actId="114"/>
          <ac:spMkLst>
            <pc:docMk/>
            <pc:sldMk cId="4015422605" sldId="278"/>
            <ac:spMk id="7" creationId="{660337AF-F64E-0385-A7AF-02956E7B7415}"/>
          </ac:spMkLst>
        </pc:spChg>
      </pc:sldChg>
      <pc:sldChg chg="modSp">
        <pc:chgData name="Fanny Joussemet" userId="304bd73a-9f00-4f1c-b187-f0ac5de1377c" providerId="ADAL" clId="{3F1C455C-A1CC-EE46-8077-735A44DEFA46}" dt="2025-06-06T16:07:57.132" v="302"/>
        <pc:sldMkLst>
          <pc:docMk/>
          <pc:sldMk cId="2636603067" sldId="279"/>
        </pc:sldMkLst>
        <pc:spChg chg="mod">
          <ac:chgData name="Fanny Joussemet" userId="304bd73a-9f00-4f1c-b187-f0ac5de1377c" providerId="ADAL" clId="{3F1C455C-A1CC-EE46-8077-735A44DEFA46}" dt="2025-06-06T16:07:57.132" v="302"/>
          <ac:spMkLst>
            <pc:docMk/>
            <pc:sldMk cId="2636603067" sldId="279"/>
            <ac:spMk id="3" creationId="{B5BFB4BA-3796-EF27-8A6D-DB8DCE7A2AB4}"/>
          </ac:spMkLst>
        </pc:spChg>
      </pc:sldChg>
      <pc:sldChg chg="modSp">
        <pc:chgData name="Fanny Joussemet" userId="304bd73a-9f00-4f1c-b187-f0ac5de1377c" providerId="ADAL" clId="{3F1C455C-A1CC-EE46-8077-735A44DEFA46}" dt="2025-06-06T14:35:43.992" v="16" actId="20577"/>
        <pc:sldMkLst>
          <pc:docMk/>
          <pc:sldMk cId="3181657448" sldId="294"/>
        </pc:sldMkLst>
        <pc:spChg chg="mod">
          <ac:chgData name="Fanny Joussemet" userId="304bd73a-9f00-4f1c-b187-f0ac5de1377c" providerId="ADAL" clId="{3F1C455C-A1CC-EE46-8077-735A44DEFA46}" dt="2025-06-06T14:35:43.992" v="16" actId="20577"/>
          <ac:spMkLst>
            <pc:docMk/>
            <pc:sldMk cId="3181657448" sldId="294"/>
            <ac:spMk id="17" creationId="{877E86E6-B1E3-86FE-42D0-D0BA49735A6E}"/>
          </ac:spMkLst>
        </pc:spChg>
      </pc:sldChg>
      <pc:sldChg chg="modSp">
        <pc:chgData name="Fanny Joussemet" userId="304bd73a-9f00-4f1c-b187-f0ac5de1377c" providerId="ADAL" clId="{3F1C455C-A1CC-EE46-8077-735A44DEFA46}" dt="2025-06-06T17:04:07.561" v="323" actId="20577"/>
        <pc:sldMkLst>
          <pc:docMk/>
          <pc:sldMk cId="3625294200" sldId="295"/>
        </pc:sldMkLst>
        <pc:spChg chg="mod">
          <ac:chgData name="Fanny Joussemet" userId="304bd73a-9f00-4f1c-b187-f0ac5de1377c" providerId="ADAL" clId="{3F1C455C-A1CC-EE46-8077-735A44DEFA46}" dt="2025-06-06T17:04:07.561" v="323" actId="20577"/>
          <ac:spMkLst>
            <pc:docMk/>
            <pc:sldMk cId="3625294200" sldId="295"/>
            <ac:spMk id="5" creationId="{01BA56C4-BB24-5787-E1CF-5F432598EFFA}"/>
          </ac:spMkLst>
        </pc:spChg>
      </pc:sldChg>
      <pc:sldChg chg="modSp">
        <pc:chgData name="Fanny Joussemet" userId="304bd73a-9f00-4f1c-b187-f0ac5de1377c" providerId="ADAL" clId="{3F1C455C-A1CC-EE46-8077-735A44DEFA46}" dt="2025-06-06T14:32:20.409" v="11"/>
        <pc:sldMkLst>
          <pc:docMk/>
          <pc:sldMk cId="1970356216" sldId="300"/>
        </pc:sldMkLst>
        <pc:spChg chg="mod">
          <ac:chgData name="Fanny Joussemet" userId="304bd73a-9f00-4f1c-b187-f0ac5de1377c" providerId="ADAL" clId="{3F1C455C-A1CC-EE46-8077-735A44DEFA46}" dt="2025-06-06T14:32:20.409" v="11"/>
          <ac:spMkLst>
            <pc:docMk/>
            <pc:sldMk cId="1970356216" sldId="300"/>
            <ac:spMk id="19" creationId="{6415713E-157F-E098-2065-42ADE3E79E98}"/>
          </ac:spMkLst>
        </pc:spChg>
      </pc:sldChg>
      <pc:sldChg chg="modSp">
        <pc:chgData name="Fanny Joussemet" userId="304bd73a-9f00-4f1c-b187-f0ac5de1377c" providerId="ADAL" clId="{3F1C455C-A1CC-EE46-8077-735A44DEFA46}" dt="2025-06-06T15:32:43.246" v="149" actId="20577"/>
        <pc:sldMkLst>
          <pc:docMk/>
          <pc:sldMk cId="1928255115" sldId="301"/>
        </pc:sldMkLst>
        <pc:spChg chg="mod">
          <ac:chgData name="Fanny Joussemet" userId="304bd73a-9f00-4f1c-b187-f0ac5de1377c" providerId="ADAL" clId="{3F1C455C-A1CC-EE46-8077-735A44DEFA46}" dt="2025-06-06T15:32:43.246" v="149" actId="20577"/>
          <ac:spMkLst>
            <pc:docMk/>
            <pc:sldMk cId="1928255115" sldId="301"/>
            <ac:spMk id="9" creationId="{DC08331C-F374-140B-7DA6-1122ED24EA76}"/>
          </ac:spMkLst>
        </pc:spChg>
      </pc:sldChg>
      <pc:sldChg chg="modSp add del mod setBg">
        <pc:chgData name="Fanny Joussemet" userId="304bd73a-9f00-4f1c-b187-f0ac5de1377c" providerId="ADAL" clId="{3F1C455C-A1CC-EE46-8077-735A44DEFA46}" dt="2025-06-06T14:53:31.200" v="46"/>
        <pc:sldMkLst>
          <pc:docMk/>
          <pc:sldMk cId="3739398162" sldId="310"/>
        </pc:sldMkLst>
        <pc:picChg chg="mod">
          <ac:chgData name="Fanny Joussemet" userId="304bd73a-9f00-4f1c-b187-f0ac5de1377c" providerId="ADAL" clId="{3F1C455C-A1CC-EE46-8077-735A44DEFA46}" dt="2025-06-06T14:10:33.614" v="1" actId="1076"/>
          <ac:picMkLst>
            <pc:docMk/>
            <pc:sldMk cId="3739398162" sldId="310"/>
            <ac:picMk id="8" creationId="{98D076DB-0268-A27D-8C86-EA79BFDE19DE}"/>
          </ac:picMkLst>
        </pc:picChg>
      </pc:sldChg>
      <pc:sldChg chg="addSp modSp mod">
        <pc:chgData name="Fanny Joussemet" userId="304bd73a-9f00-4f1c-b187-f0ac5de1377c" providerId="ADAL" clId="{3F1C455C-A1CC-EE46-8077-735A44DEFA46}" dt="2025-06-06T17:30:55.481" v="496" actId="14100"/>
        <pc:sldMkLst>
          <pc:docMk/>
          <pc:sldMk cId="600373643" sldId="320"/>
        </pc:sldMkLst>
        <pc:spChg chg="mod">
          <ac:chgData name="Fanny Joussemet" userId="304bd73a-9f00-4f1c-b187-f0ac5de1377c" providerId="ADAL" clId="{3F1C455C-A1CC-EE46-8077-735A44DEFA46}" dt="2025-06-06T15:25:00.554" v="114"/>
          <ac:spMkLst>
            <pc:docMk/>
            <pc:sldMk cId="600373643" sldId="320"/>
            <ac:spMk id="2" creationId="{1E334C30-8D2F-DE26-1AB3-C56182684F10}"/>
          </ac:spMkLst>
        </pc:spChg>
        <pc:spChg chg="add mod">
          <ac:chgData name="Fanny Joussemet" userId="304bd73a-9f00-4f1c-b187-f0ac5de1377c" providerId="ADAL" clId="{3F1C455C-A1CC-EE46-8077-735A44DEFA46}" dt="2025-06-06T17:30:55.481" v="496" actId="14100"/>
          <ac:spMkLst>
            <pc:docMk/>
            <pc:sldMk cId="600373643" sldId="320"/>
            <ac:spMk id="4" creationId="{2C44BAEE-E657-DB3E-7173-F3AE4FA64042}"/>
          </ac:spMkLst>
        </pc:spChg>
        <pc:spChg chg="mod">
          <ac:chgData name="Fanny Joussemet" userId="304bd73a-9f00-4f1c-b187-f0ac5de1377c" providerId="ADAL" clId="{3F1C455C-A1CC-EE46-8077-735A44DEFA46}" dt="2025-06-06T15:25:00.597" v="115"/>
          <ac:spMkLst>
            <pc:docMk/>
            <pc:sldMk cId="600373643" sldId="320"/>
            <ac:spMk id="23" creationId="{02DA6828-AF2E-E57F-9A6A-CD2AF904C55B}"/>
          </ac:spMkLst>
        </pc:spChg>
        <pc:spChg chg="mod">
          <ac:chgData name="Fanny Joussemet" userId="304bd73a-9f00-4f1c-b187-f0ac5de1377c" providerId="ADAL" clId="{3F1C455C-A1CC-EE46-8077-735A44DEFA46}" dt="2025-06-06T15:25:00.608" v="116"/>
          <ac:spMkLst>
            <pc:docMk/>
            <pc:sldMk cId="600373643" sldId="320"/>
            <ac:spMk id="24" creationId="{020E616E-D1B7-01F5-55C4-037F320C68C2}"/>
          </ac:spMkLst>
        </pc:spChg>
      </pc:sldChg>
      <pc:sldChg chg="addSp modSp mod">
        <pc:chgData name="Fanny Joussemet" userId="304bd73a-9f00-4f1c-b187-f0ac5de1377c" providerId="ADAL" clId="{3F1C455C-A1CC-EE46-8077-735A44DEFA46}" dt="2025-06-06T17:32:02.396" v="504" actId="1076"/>
        <pc:sldMkLst>
          <pc:docMk/>
          <pc:sldMk cId="1976833222" sldId="322"/>
        </pc:sldMkLst>
        <pc:spChg chg="add mod">
          <ac:chgData name="Fanny Joussemet" userId="304bd73a-9f00-4f1c-b187-f0ac5de1377c" providerId="ADAL" clId="{3F1C455C-A1CC-EE46-8077-735A44DEFA46}" dt="2025-06-06T17:32:02.396" v="504" actId="1076"/>
          <ac:spMkLst>
            <pc:docMk/>
            <pc:sldMk cId="1976833222" sldId="322"/>
            <ac:spMk id="6" creationId="{B70D9BC8-70DF-2E47-EAA0-0E72A01CD532}"/>
          </ac:spMkLst>
        </pc:spChg>
        <pc:spChg chg="mod">
          <ac:chgData name="Fanny Joussemet" userId="304bd73a-9f00-4f1c-b187-f0ac5de1377c" providerId="ADAL" clId="{3F1C455C-A1CC-EE46-8077-735A44DEFA46}" dt="2025-06-06T15:30:46.012" v="129"/>
          <ac:spMkLst>
            <pc:docMk/>
            <pc:sldMk cId="1976833222" sldId="322"/>
            <ac:spMk id="12" creationId="{F51C738C-0812-632F-CBC4-636AF0016DAA}"/>
          </ac:spMkLst>
        </pc:spChg>
        <pc:spChg chg="mod">
          <ac:chgData name="Fanny Joussemet" userId="304bd73a-9f00-4f1c-b187-f0ac5de1377c" providerId="ADAL" clId="{3F1C455C-A1CC-EE46-8077-735A44DEFA46}" dt="2025-06-06T15:30:46.022" v="130"/>
          <ac:spMkLst>
            <pc:docMk/>
            <pc:sldMk cId="1976833222" sldId="322"/>
            <ac:spMk id="14" creationId="{80D4DC0D-EAD6-76CD-D6AF-7516B9965ADA}"/>
          </ac:spMkLst>
        </pc:spChg>
        <pc:spChg chg="mod">
          <ac:chgData name="Fanny Joussemet" userId="304bd73a-9f00-4f1c-b187-f0ac5de1377c" providerId="ADAL" clId="{3F1C455C-A1CC-EE46-8077-735A44DEFA46}" dt="2025-06-06T15:30:46.032" v="131"/>
          <ac:spMkLst>
            <pc:docMk/>
            <pc:sldMk cId="1976833222" sldId="322"/>
            <ac:spMk id="15" creationId="{9FF12A15-0147-9E66-14F5-55D47ED93E1B}"/>
          </ac:spMkLst>
        </pc:spChg>
        <pc:spChg chg="mod">
          <ac:chgData name="Fanny Joussemet" userId="304bd73a-9f00-4f1c-b187-f0ac5de1377c" providerId="ADAL" clId="{3F1C455C-A1CC-EE46-8077-735A44DEFA46}" dt="2025-06-06T15:30:45.965" v="128"/>
          <ac:spMkLst>
            <pc:docMk/>
            <pc:sldMk cId="1976833222" sldId="322"/>
            <ac:spMk id="20" creationId="{094800A5-DB33-5262-EE7C-92B5B2920193}"/>
          </ac:spMkLst>
        </pc:spChg>
      </pc:sldChg>
      <pc:sldChg chg="add del setBg">
        <pc:chgData name="Fanny Joussemet" userId="304bd73a-9f00-4f1c-b187-f0ac5de1377c" providerId="ADAL" clId="{3F1C455C-A1CC-EE46-8077-735A44DEFA46}" dt="2025-06-06T14:53:31.200" v="46"/>
        <pc:sldMkLst>
          <pc:docMk/>
          <pc:sldMk cId="1371027910" sldId="324"/>
        </pc:sldMkLst>
      </pc:sldChg>
      <pc:sldChg chg="modSp add del setBg">
        <pc:chgData name="Fanny Joussemet" userId="304bd73a-9f00-4f1c-b187-f0ac5de1377c" providerId="ADAL" clId="{3F1C455C-A1CC-EE46-8077-735A44DEFA46}" dt="2025-06-06T15:16:52.766" v="76"/>
        <pc:sldMkLst>
          <pc:docMk/>
          <pc:sldMk cId="1095991068" sldId="325"/>
        </pc:sldMkLst>
        <pc:spChg chg="mod">
          <ac:chgData name="Fanny Joussemet" userId="304bd73a-9f00-4f1c-b187-f0ac5de1377c" providerId="ADAL" clId="{3F1C455C-A1CC-EE46-8077-735A44DEFA46}" dt="2025-06-06T15:16:52.766" v="76"/>
          <ac:spMkLst>
            <pc:docMk/>
            <pc:sldMk cId="1095991068" sldId="325"/>
            <ac:spMk id="4" creationId="{E14F449E-880D-F811-2767-7CB27C28CEF7}"/>
          </ac:spMkLst>
        </pc:spChg>
      </pc:sldChg>
      <pc:sldChg chg="modSp add del setBg">
        <pc:chgData name="Fanny Joussemet" userId="304bd73a-9f00-4f1c-b187-f0ac5de1377c" providerId="ADAL" clId="{3F1C455C-A1CC-EE46-8077-735A44DEFA46}" dt="2025-06-06T15:17:23.490" v="99" actId="20577"/>
        <pc:sldMkLst>
          <pc:docMk/>
          <pc:sldMk cId="786988333" sldId="333"/>
        </pc:sldMkLst>
        <pc:spChg chg="mod">
          <ac:chgData name="Fanny Joussemet" userId="304bd73a-9f00-4f1c-b187-f0ac5de1377c" providerId="ADAL" clId="{3F1C455C-A1CC-EE46-8077-735A44DEFA46}" dt="2025-06-06T15:17:23.490" v="99" actId="20577"/>
          <ac:spMkLst>
            <pc:docMk/>
            <pc:sldMk cId="786988333" sldId="333"/>
            <ac:spMk id="8" creationId="{2711BA83-04E1-B9E6-493F-5FABFC52A225}"/>
          </ac:spMkLst>
        </pc:spChg>
      </pc:sldChg>
      <pc:sldChg chg="add del setBg">
        <pc:chgData name="Fanny Joussemet" userId="304bd73a-9f00-4f1c-b187-f0ac5de1377c" providerId="ADAL" clId="{3F1C455C-A1CC-EE46-8077-735A44DEFA46}" dt="2025-06-06T14:53:31.200" v="46"/>
        <pc:sldMkLst>
          <pc:docMk/>
          <pc:sldMk cId="3294327874" sldId="334"/>
        </pc:sldMkLst>
      </pc:sldChg>
      <pc:sldChg chg="add del setBg">
        <pc:chgData name="Fanny Joussemet" userId="304bd73a-9f00-4f1c-b187-f0ac5de1377c" providerId="ADAL" clId="{3F1C455C-A1CC-EE46-8077-735A44DEFA46}" dt="2025-06-06T14:53:31.200" v="46"/>
        <pc:sldMkLst>
          <pc:docMk/>
          <pc:sldMk cId="400395640" sldId="335"/>
        </pc:sldMkLst>
      </pc:sldChg>
      <pc:sldChg chg="modSp add del setBg">
        <pc:chgData name="Fanny Joussemet" userId="304bd73a-9f00-4f1c-b187-f0ac5de1377c" providerId="ADAL" clId="{3F1C455C-A1CC-EE46-8077-735A44DEFA46}" dt="2025-06-06T15:16:02.775" v="74" actId="20577"/>
        <pc:sldMkLst>
          <pc:docMk/>
          <pc:sldMk cId="1391454112" sldId="336"/>
        </pc:sldMkLst>
        <pc:spChg chg="mod">
          <ac:chgData name="Fanny Joussemet" userId="304bd73a-9f00-4f1c-b187-f0ac5de1377c" providerId="ADAL" clId="{3F1C455C-A1CC-EE46-8077-735A44DEFA46}" dt="2025-06-06T15:16:02.775" v="74" actId="20577"/>
          <ac:spMkLst>
            <pc:docMk/>
            <pc:sldMk cId="1391454112" sldId="336"/>
            <ac:spMk id="2" creationId="{3F288031-3941-7437-44D1-A9DDF0F4DAA3}"/>
          </ac:spMkLst>
        </pc:spChg>
      </pc:sldChg>
      <pc:sldChg chg="modSp add del setBg">
        <pc:chgData name="Fanny Joussemet" userId="304bd73a-9f00-4f1c-b187-f0ac5de1377c" providerId="ADAL" clId="{3F1C455C-A1CC-EE46-8077-735A44DEFA46}" dt="2025-06-06T15:16:30.749" v="75"/>
        <pc:sldMkLst>
          <pc:docMk/>
          <pc:sldMk cId="1220531943" sldId="337"/>
        </pc:sldMkLst>
        <pc:spChg chg="mod">
          <ac:chgData name="Fanny Joussemet" userId="304bd73a-9f00-4f1c-b187-f0ac5de1377c" providerId="ADAL" clId="{3F1C455C-A1CC-EE46-8077-735A44DEFA46}" dt="2025-06-06T15:16:30.749" v="75"/>
          <ac:spMkLst>
            <pc:docMk/>
            <pc:sldMk cId="1220531943" sldId="337"/>
            <ac:spMk id="4" creationId="{6CE1F0BE-B6A8-9B4D-860D-3BBBEFB43381}"/>
          </ac:spMkLst>
        </pc:spChg>
      </pc:sldChg>
      <pc:sldChg chg="addSp modSp mod">
        <pc:chgData name="Fanny Joussemet" userId="304bd73a-9f00-4f1c-b187-f0ac5de1377c" providerId="ADAL" clId="{3F1C455C-A1CC-EE46-8077-735A44DEFA46}" dt="2025-06-06T17:44:24.079" v="713" actId="20577"/>
        <pc:sldMkLst>
          <pc:docMk/>
          <pc:sldMk cId="1428836368" sldId="339"/>
        </pc:sldMkLst>
        <pc:spChg chg="add mod">
          <ac:chgData name="Fanny Joussemet" userId="304bd73a-9f00-4f1c-b187-f0ac5de1377c" providerId="ADAL" clId="{3F1C455C-A1CC-EE46-8077-735A44DEFA46}" dt="2025-06-06T17:44:24.079" v="713" actId="20577"/>
          <ac:spMkLst>
            <pc:docMk/>
            <pc:sldMk cId="1428836368" sldId="339"/>
            <ac:spMk id="14" creationId="{7CC46521-25F9-C3FC-051D-7E587325A34F}"/>
          </ac:spMkLst>
        </pc:spChg>
        <pc:picChg chg="mod">
          <ac:chgData name="Fanny Joussemet" userId="304bd73a-9f00-4f1c-b187-f0ac5de1377c" providerId="ADAL" clId="{3F1C455C-A1CC-EE46-8077-735A44DEFA46}" dt="2025-06-06T17:43:59.036" v="694" actId="1076"/>
          <ac:picMkLst>
            <pc:docMk/>
            <pc:sldMk cId="1428836368" sldId="339"/>
            <ac:picMk id="13" creationId="{6DE12DA6-BDD1-FF97-3B1C-1D25805A3F41}"/>
          </ac:picMkLst>
        </pc:picChg>
      </pc:sldChg>
      <pc:sldChg chg="addSp modSp mod">
        <pc:chgData name="Fanny Joussemet" userId="304bd73a-9f00-4f1c-b187-f0ac5de1377c" providerId="ADAL" clId="{3F1C455C-A1CC-EE46-8077-735A44DEFA46}" dt="2025-06-06T17:39:32.004" v="693" actId="1076"/>
        <pc:sldMkLst>
          <pc:docMk/>
          <pc:sldMk cId="2655812638" sldId="340"/>
        </pc:sldMkLst>
        <pc:spChg chg="add mod">
          <ac:chgData name="Fanny Joussemet" userId="304bd73a-9f00-4f1c-b187-f0ac5de1377c" providerId="ADAL" clId="{3F1C455C-A1CC-EE46-8077-735A44DEFA46}" dt="2025-06-06T17:39:32.004" v="693" actId="1076"/>
          <ac:spMkLst>
            <pc:docMk/>
            <pc:sldMk cId="2655812638" sldId="340"/>
            <ac:spMk id="3" creationId="{A88DDFD6-9A36-2B65-394A-D7757E541F37}"/>
          </ac:spMkLst>
        </pc:spChg>
        <pc:spChg chg="mod">
          <ac:chgData name="Fanny Joussemet" userId="304bd73a-9f00-4f1c-b187-f0ac5de1377c" providerId="ADAL" clId="{3F1C455C-A1CC-EE46-8077-735A44DEFA46}" dt="2025-06-06T17:39:27.940" v="692" actId="1076"/>
          <ac:spMkLst>
            <pc:docMk/>
            <pc:sldMk cId="2655812638" sldId="340"/>
            <ac:spMk id="8" creationId="{B92A438C-AA0E-4DF2-62F7-80B224F8F7D2}"/>
          </ac:spMkLst>
        </pc:spChg>
        <pc:spChg chg="mod">
          <ac:chgData name="Fanny Joussemet" userId="304bd73a-9f00-4f1c-b187-f0ac5de1377c" providerId="ADAL" clId="{3F1C455C-A1CC-EE46-8077-735A44DEFA46}" dt="2025-06-06T17:39:27.940" v="692" actId="1076"/>
          <ac:spMkLst>
            <pc:docMk/>
            <pc:sldMk cId="2655812638" sldId="340"/>
            <ac:spMk id="9" creationId="{532CC28D-71F4-D10D-DC46-1A862BA40FED}"/>
          </ac:spMkLst>
        </pc:spChg>
        <pc:spChg chg="mod">
          <ac:chgData name="Fanny Joussemet" userId="304bd73a-9f00-4f1c-b187-f0ac5de1377c" providerId="ADAL" clId="{3F1C455C-A1CC-EE46-8077-735A44DEFA46}" dt="2025-06-06T17:39:16.282" v="684" actId="14100"/>
          <ac:spMkLst>
            <pc:docMk/>
            <pc:sldMk cId="2655812638" sldId="340"/>
            <ac:spMk id="12" creationId="{B6AFF381-91AF-A96D-8D35-5D5B35F0DD04}"/>
          </ac:spMkLst>
        </pc:spChg>
        <pc:spChg chg="mod">
          <ac:chgData name="Fanny Joussemet" userId="304bd73a-9f00-4f1c-b187-f0ac5de1377c" providerId="ADAL" clId="{3F1C455C-A1CC-EE46-8077-735A44DEFA46}" dt="2025-06-06T17:39:27.940" v="692" actId="1076"/>
          <ac:spMkLst>
            <pc:docMk/>
            <pc:sldMk cId="2655812638" sldId="340"/>
            <ac:spMk id="13" creationId="{F0A78600-412F-8D72-F1FE-53C96B023642}"/>
          </ac:spMkLst>
        </pc:spChg>
      </pc:sldChg>
      <pc:sldChg chg="modSp mod">
        <pc:chgData name="Fanny Joussemet" userId="304bd73a-9f00-4f1c-b187-f0ac5de1377c" providerId="ADAL" clId="{3F1C455C-A1CC-EE46-8077-735A44DEFA46}" dt="2025-06-06T16:01:01.194" v="275" actId="20577"/>
        <pc:sldMkLst>
          <pc:docMk/>
          <pc:sldMk cId="3468037748" sldId="342"/>
        </pc:sldMkLst>
        <pc:spChg chg="mod">
          <ac:chgData name="Fanny Joussemet" userId="304bd73a-9f00-4f1c-b187-f0ac5de1377c" providerId="ADAL" clId="{3F1C455C-A1CC-EE46-8077-735A44DEFA46}" dt="2025-06-06T16:01:01.194" v="275" actId="20577"/>
          <ac:spMkLst>
            <pc:docMk/>
            <pc:sldMk cId="3468037748" sldId="342"/>
            <ac:spMk id="17" creationId="{C0983E0F-92B8-DB62-B7F0-E3E5F18CAC6B}"/>
          </ac:spMkLst>
        </pc:spChg>
      </pc:sldChg>
      <pc:sldChg chg="modSp">
        <pc:chgData name="Fanny Joussemet" userId="304bd73a-9f00-4f1c-b187-f0ac5de1377c" providerId="ADAL" clId="{3F1C455C-A1CC-EE46-8077-735A44DEFA46}" dt="2025-06-06T16:08:01.699" v="306"/>
        <pc:sldMkLst>
          <pc:docMk/>
          <pc:sldMk cId="679873742" sldId="348"/>
        </pc:sldMkLst>
        <pc:spChg chg="mod">
          <ac:chgData name="Fanny Joussemet" userId="304bd73a-9f00-4f1c-b187-f0ac5de1377c" providerId="ADAL" clId="{3F1C455C-A1CC-EE46-8077-735A44DEFA46}" dt="2025-06-06T16:08:01.699" v="306"/>
          <ac:spMkLst>
            <pc:docMk/>
            <pc:sldMk cId="679873742" sldId="348"/>
            <ac:spMk id="3" creationId="{2DADB63B-715F-E38C-4310-8F9C9E090E89}"/>
          </ac:spMkLst>
        </pc:spChg>
      </pc:sldChg>
      <pc:sldChg chg="modSp">
        <pc:chgData name="Fanny Joussemet" userId="304bd73a-9f00-4f1c-b187-f0ac5de1377c" providerId="ADAL" clId="{3F1C455C-A1CC-EE46-8077-735A44DEFA46}" dt="2025-06-06T17:16:16.665" v="360" actId="114"/>
        <pc:sldMkLst>
          <pc:docMk/>
          <pc:sldMk cId="4292552017" sldId="349"/>
        </pc:sldMkLst>
        <pc:spChg chg="mod">
          <ac:chgData name="Fanny Joussemet" userId="304bd73a-9f00-4f1c-b187-f0ac5de1377c" providerId="ADAL" clId="{3F1C455C-A1CC-EE46-8077-735A44DEFA46}" dt="2025-06-06T17:16:16.665" v="360" actId="114"/>
          <ac:spMkLst>
            <pc:docMk/>
            <pc:sldMk cId="4292552017" sldId="349"/>
            <ac:spMk id="11" creationId="{FD4278C6-262F-D10D-EB5C-80652483BE06}"/>
          </ac:spMkLst>
        </pc:spChg>
      </pc:sldChg>
      <pc:sldChg chg="modSp">
        <pc:chgData name="Fanny Joussemet" userId="304bd73a-9f00-4f1c-b187-f0ac5de1377c" providerId="ADAL" clId="{3F1C455C-A1CC-EE46-8077-735A44DEFA46}" dt="2025-06-06T17:13:26.760" v="350" actId="114"/>
        <pc:sldMkLst>
          <pc:docMk/>
          <pc:sldMk cId="2075196136" sldId="351"/>
        </pc:sldMkLst>
        <pc:spChg chg="mod">
          <ac:chgData name="Fanny Joussemet" userId="304bd73a-9f00-4f1c-b187-f0ac5de1377c" providerId="ADAL" clId="{3F1C455C-A1CC-EE46-8077-735A44DEFA46}" dt="2025-06-06T17:13:26.760" v="350" actId="114"/>
          <ac:spMkLst>
            <pc:docMk/>
            <pc:sldMk cId="2075196136" sldId="351"/>
            <ac:spMk id="3" creationId="{D3BBF1DD-63A6-627F-AF90-19A26C992793}"/>
          </ac:spMkLst>
        </pc:spChg>
      </pc:sldChg>
      <pc:sldChg chg="modSp">
        <pc:chgData name="Fanny Joussemet" userId="304bd73a-9f00-4f1c-b187-f0ac5de1377c" providerId="ADAL" clId="{3F1C455C-A1CC-EE46-8077-735A44DEFA46}" dt="2025-06-06T17:14:03.539" v="354" actId="114"/>
        <pc:sldMkLst>
          <pc:docMk/>
          <pc:sldMk cId="3745713405" sldId="352"/>
        </pc:sldMkLst>
        <pc:spChg chg="mod">
          <ac:chgData name="Fanny Joussemet" userId="304bd73a-9f00-4f1c-b187-f0ac5de1377c" providerId="ADAL" clId="{3F1C455C-A1CC-EE46-8077-735A44DEFA46}" dt="2025-06-06T17:14:03.539" v="354" actId="114"/>
          <ac:spMkLst>
            <pc:docMk/>
            <pc:sldMk cId="3745713405" sldId="352"/>
            <ac:spMk id="3" creationId="{005E3FE6-1FD2-9575-9E83-88E6D543864F}"/>
          </ac:spMkLst>
        </pc:spChg>
      </pc:sldChg>
      <pc:sldChg chg="modSp">
        <pc:chgData name="Fanny Joussemet" userId="304bd73a-9f00-4f1c-b187-f0ac5de1377c" providerId="ADAL" clId="{3F1C455C-A1CC-EE46-8077-735A44DEFA46}" dt="2025-06-06T17:15:47.867" v="356" actId="114"/>
        <pc:sldMkLst>
          <pc:docMk/>
          <pc:sldMk cId="1834069145" sldId="353"/>
        </pc:sldMkLst>
        <pc:spChg chg="mod">
          <ac:chgData name="Fanny Joussemet" userId="304bd73a-9f00-4f1c-b187-f0ac5de1377c" providerId="ADAL" clId="{3F1C455C-A1CC-EE46-8077-735A44DEFA46}" dt="2025-06-06T17:15:47.867" v="356" actId="114"/>
          <ac:spMkLst>
            <pc:docMk/>
            <pc:sldMk cId="1834069145" sldId="353"/>
            <ac:spMk id="3" creationId="{6B1AEC88-5CCC-E268-6C0F-7A5286439A7B}"/>
          </ac:spMkLst>
        </pc:spChg>
      </pc:sldChg>
      <pc:sldChg chg="modSp">
        <pc:chgData name="Fanny Joussemet" userId="304bd73a-9f00-4f1c-b187-f0ac5de1377c" providerId="ADAL" clId="{3F1C455C-A1CC-EE46-8077-735A44DEFA46}" dt="2025-06-06T17:16:02.489" v="357" actId="114"/>
        <pc:sldMkLst>
          <pc:docMk/>
          <pc:sldMk cId="2218370007" sldId="354"/>
        </pc:sldMkLst>
        <pc:spChg chg="mod">
          <ac:chgData name="Fanny Joussemet" userId="304bd73a-9f00-4f1c-b187-f0ac5de1377c" providerId="ADAL" clId="{3F1C455C-A1CC-EE46-8077-735A44DEFA46}" dt="2025-06-06T17:16:02.489" v="357" actId="114"/>
          <ac:spMkLst>
            <pc:docMk/>
            <pc:sldMk cId="2218370007" sldId="354"/>
            <ac:spMk id="3" creationId="{D06A736B-9C2B-028B-2ED5-B8A40BFFA4D9}"/>
          </ac:spMkLst>
        </pc:spChg>
      </pc:sldChg>
      <pc:sldChg chg="modSp mod">
        <pc:chgData name="Fanny Joussemet" userId="304bd73a-9f00-4f1c-b187-f0ac5de1377c" providerId="ADAL" clId="{3F1C455C-A1CC-EE46-8077-735A44DEFA46}" dt="2025-06-06T15:28:47.294" v="119" actId="20577"/>
        <pc:sldMkLst>
          <pc:docMk/>
          <pc:sldMk cId="529710558" sldId="357"/>
        </pc:sldMkLst>
        <pc:spChg chg="mod">
          <ac:chgData name="Fanny Joussemet" userId="304bd73a-9f00-4f1c-b187-f0ac5de1377c" providerId="ADAL" clId="{3F1C455C-A1CC-EE46-8077-735A44DEFA46}" dt="2025-06-06T15:28:47.238" v="117" actId="20577"/>
          <ac:spMkLst>
            <pc:docMk/>
            <pc:sldMk cId="529710558" sldId="357"/>
            <ac:spMk id="5" creationId="{BD18D165-18FC-E4B4-D042-66D5C6F2D07E}"/>
          </ac:spMkLst>
        </pc:spChg>
        <pc:spChg chg="mod">
          <ac:chgData name="Fanny Joussemet" userId="304bd73a-9f00-4f1c-b187-f0ac5de1377c" providerId="ADAL" clId="{3F1C455C-A1CC-EE46-8077-735A44DEFA46}" dt="2025-06-06T15:28:47.280" v="118" actId="20577"/>
          <ac:spMkLst>
            <pc:docMk/>
            <pc:sldMk cId="529710558" sldId="357"/>
            <ac:spMk id="11" creationId="{4D7C474F-478E-BCD7-C3D9-DDE533A8CE87}"/>
          </ac:spMkLst>
        </pc:spChg>
        <pc:spChg chg="mod">
          <ac:chgData name="Fanny Joussemet" userId="304bd73a-9f00-4f1c-b187-f0ac5de1377c" providerId="ADAL" clId="{3F1C455C-A1CC-EE46-8077-735A44DEFA46}" dt="2025-06-06T15:28:47.294" v="119" actId="20577"/>
          <ac:spMkLst>
            <pc:docMk/>
            <pc:sldMk cId="529710558" sldId="357"/>
            <ac:spMk id="12" creationId="{A4E18280-F338-F7C0-AB6B-0AF4EB1EFA81}"/>
          </ac:spMkLst>
        </pc:spChg>
      </pc:sldChg>
      <pc:sldChg chg="addSp modSp mod">
        <pc:chgData name="Fanny Joussemet" userId="304bd73a-9f00-4f1c-b187-f0ac5de1377c" providerId="ADAL" clId="{3F1C455C-A1CC-EE46-8077-735A44DEFA46}" dt="2025-06-06T17:35:31.738" v="616" actId="1076"/>
        <pc:sldMkLst>
          <pc:docMk/>
          <pc:sldMk cId="3549821058" sldId="358"/>
        </pc:sldMkLst>
        <pc:spChg chg="mod">
          <ac:chgData name="Fanny Joussemet" userId="304bd73a-9f00-4f1c-b187-f0ac5de1377c" providerId="ADAL" clId="{3F1C455C-A1CC-EE46-8077-735A44DEFA46}" dt="2025-06-06T17:35:08.958" v="598" actId="14100"/>
          <ac:spMkLst>
            <pc:docMk/>
            <pc:sldMk cId="3549821058" sldId="358"/>
            <ac:spMk id="7" creationId="{D43F6162-01F0-C0B7-3DD5-88811BA5C7ED}"/>
          </ac:spMkLst>
        </pc:spChg>
        <pc:spChg chg="mod">
          <ac:chgData name="Fanny Joussemet" userId="304bd73a-9f00-4f1c-b187-f0ac5de1377c" providerId="ADAL" clId="{3F1C455C-A1CC-EE46-8077-735A44DEFA46}" dt="2025-06-06T17:33:59.554" v="543" actId="20577"/>
          <ac:spMkLst>
            <pc:docMk/>
            <pc:sldMk cId="3549821058" sldId="358"/>
            <ac:spMk id="8" creationId="{AFF9BA87-3154-6C64-F1CF-65110EB4923A}"/>
          </ac:spMkLst>
        </pc:spChg>
        <pc:spChg chg="mod">
          <ac:chgData name="Fanny Joussemet" userId="304bd73a-9f00-4f1c-b187-f0ac5de1377c" providerId="ADAL" clId="{3F1C455C-A1CC-EE46-8077-735A44DEFA46}" dt="2025-06-06T15:39:52.877" v="159"/>
          <ac:spMkLst>
            <pc:docMk/>
            <pc:sldMk cId="3549821058" sldId="358"/>
            <ac:spMk id="9" creationId="{FE152AB0-4608-D409-F50C-856B8052BA64}"/>
          </ac:spMkLst>
        </pc:spChg>
        <pc:spChg chg="mod">
          <ac:chgData name="Fanny Joussemet" userId="304bd73a-9f00-4f1c-b187-f0ac5de1377c" providerId="ADAL" clId="{3F1C455C-A1CC-EE46-8077-735A44DEFA46}" dt="2025-06-06T17:35:11.896" v="599" actId="14100"/>
          <ac:spMkLst>
            <pc:docMk/>
            <pc:sldMk cId="3549821058" sldId="358"/>
            <ac:spMk id="10" creationId="{60216CAB-40E1-0BC4-2042-5018F2F16B69}"/>
          </ac:spMkLst>
        </pc:spChg>
        <pc:spChg chg="add mod">
          <ac:chgData name="Fanny Joussemet" userId="304bd73a-9f00-4f1c-b187-f0ac5de1377c" providerId="ADAL" clId="{3F1C455C-A1CC-EE46-8077-735A44DEFA46}" dt="2025-06-06T17:35:31.738" v="616" actId="1076"/>
          <ac:spMkLst>
            <pc:docMk/>
            <pc:sldMk cId="3549821058" sldId="358"/>
            <ac:spMk id="15" creationId="{D127F72B-3209-33D3-8720-6F23130CE602}"/>
          </ac:spMkLst>
        </pc:spChg>
      </pc:sldChg>
      <pc:sldChg chg="modSp mod">
        <pc:chgData name="Fanny Joussemet" userId="304bd73a-9f00-4f1c-b187-f0ac5de1377c" providerId="ADAL" clId="{3F1C455C-A1CC-EE46-8077-735A44DEFA46}" dt="2025-06-06T15:11:35.718" v="58" actId="1076"/>
        <pc:sldMkLst>
          <pc:docMk/>
          <pc:sldMk cId="1258627848" sldId="360"/>
        </pc:sldMkLst>
        <pc:spChg chg="mod">
          <ac:chgData name="Fanny Joussemet" userId="304bd73a-9f00-4f1c-b187-f0ac5de1377c" providerId="ADAL" clId="{3F1C455C-A1CC-EE46-8077-735A44DEFA46}" dt="2025-06-06T15:11:35.718" v="58" actId="1076"/>
          <ac:spMkLst>
            <pc:docMk/>
            <pc:sldMk cId="1258627848" sldId="360"/>
            <ac:spMk id="14" creationId="{2E861981-2436-75AA-243F-F440371935C7}"/>
          </ac:spMkLst>
        </pc:spChg>
      </pc:sldChg>
      <pc:sldChg chg="modSp">
        <pc:chgData name="Fanny Joussemet" userId="304bd73a-9f00-4f1c-b187-f0ac5de1377c" providerId="ADAL" clId="{3F1C455C-A1CC-EE46-8077-735A44DEFA46}" dt="2025-06-06T14:47:25.947" v="44" actId="20577"/>
        <pc:sldMkLst>
          <pc:docMk/>
          <pc:sldMk cId="3692594546" sldId="362"/>
        </pc:sldMkLst>
      </pc:sldChg>
      <pc:sldChg chg="addSp modSp mod">
        <pc:chgData name="Fanny Joussemet" userId="304bd73a-9f00-4f1c-b187-f0ac5de1377c" providerId="ADAL" clId="{3F1C455C-A1CC-EE46-8077-735A44DEFA46}" dt="2025-06-06T17:47:49.465" v="787" actId="6549"/>
        <pc:sldMkLst>
          <pc:docMk/>
          <pc:sldMk cId="1403664838" sldId="366"/>
        </pc:sldMkLst>
        <pc:spChg chg="mod">
          <ac:chgData name="Fanny Joussemet" userId="304bd73a-9f00-4f1c-b187-f0ac5de1377c" providerId="ADAL" clId="{3F1C455C-A1CC-EE46-8077-735A44DEFA46}" dt="2025-06-06T17:01:14.716" v="316"/>
          <ac:spMkLst>
            <pc:docMk/>
            <pc:sldMk cId="1403664838" sldId="366"/>
            <ac:spMk id="2" creationId="{49BEA2A9-CE44-C3B3-507D-6ACC8B60F3DD}"/>
          </ac:spMkLst>
        </pc:spChg>
        <pc:spChg chg="mod">
          <ac:chgData name="Fanny Joussemet" userId="304bd73a-9f00-4f1c-b187-f0ac5de1377c" providerId="ADAL" clId="{3F1C455C-A1CC-EE46-8077-735A44DEFA46}" dt="2025-06-06T17:47:22.731" v="760" actId="21"/>
          <ac:spMkLst>
            <pc:docMk/>
            <pc:sldMk cId="1403664838" sldId="366"/>
            <ac:spMk id="3" creationId="{FB997E15-1F64-C9C9-DC96-CA5B48CE6C73}"/>
          </ac:spMkLst>
        </pc:spChg>
        <pc:spChg chg="mod">
          <ac:chgData name="Fanny Joussemet" userId="304bd73a-9f00-4f1c-b187-f0ac5de1377c" providerId="ADAL" clId="{3F1C455C-A1CC-EE46-8077-735A44DEFA46}" dt="2025-06-06T17:47:49.465" v="787" actId="6549"/>
          <ac:spMkLst>
            <pc:docMk/>
            <pc:sldMk cId="1403664838" sldId="366"/>
            <ac:spMk id="7" creationId="{F5231391-9A44-2C60-52AC-10989DDDD578}"/>
          </ac:spMkLst>
        </pc:spChg>
        <pc:spChg chg="add mod">
          <ac:chgData name="Fanny Joussemet" userId="304bd73a-9f00-4f1c-b187-f0ac5de1377c" providerId="ADAL" clId="{3F1C455C-A1CC-EE46-8077-735A44DEFA46}" dt="2025-06-06T17:47:44.693" v="785" actId="1076"/>
          <ac:spMkLst>
            <pc:docMk/>
            <pc:sldMk cId="1403664838" sldId="366"/>
            <ac:spMk id="9" creationId="{D258F4E4-5586-AF31-F6EE-2DA11821A394}"/>
          </ac:spMkLst>
        </pc:spChg>
      </pc:sldChg>
      <pc:sldChg chg="addSp modSp mod">
        <pc:chgData name="Fanny Joussemet" userId="304bd73a-9f00-4f1c-b187-f0ac5de1377c" providerId="ADAL" clId="{3F1C455C-A1CC-EE46-8077-735A44DEFA46}" dt="2025-06-06T17:46:31.798" v="759" actId="167"/>
        <pc:sldMkLst>
          <pc:docMk/>
          <pc:sldMk cId="2346226160" sldId="371"/>
        </pc:sldMkLst>
      </pc:sldChg>
      <pc:sldChg chg="modSp mod">
        <pc:chgData name="Fanny Joussemet" userId="304bd73a-9f00-4f1c-b187-f0ac5de1377c" providerId="ADAL" clId="{3F1C455C-A1CC-EE46-8077-735A44DEFA46}" dt="2025-06-06T16:02:17.239" v="278" actId="1076"/>
        <pc:sldMkLst>
          <pc:docMk/>
          <pc:sldMk cId="1931232772" sldId="372"/>
        </pc:sldMkLst>
      </pc:sldChg>
      <pc:sldChg chg="modSp add mod setBg">
        <pc:chgData name="Fanny Joussemet" userId="304bd73a-9f00-4f1c-b187-f0ac5de1377c" providerId="ADAL" clId="{3F1C455C-A1CC-EE46-8077-735A44DEFA46}" dt="2025-06-06T14:24:50.939" v="7" actId="13926"/>
        <pc:sldMkLst>
          <pc:docMk/>
          <pc:sldMk cId="3329198040" sldId="376"/>
        </pc:sldMkLst>
        <pc:spChg chg="mod">
          <ac:chgData name="Fanny Joussemet" userId="304bd73a-9f00-4f1c-b187-f0ac5de1377c" providerId="ADAL" clId="{3F1C455C-A1CC-EE46-8077-735A44DEFA46}" dt="2025-06-06T14:24:50.939" v="7" actId="13926"/>
          <ac:spMkLst>
            <pc:docMk/>
            <pc:sldMk cId="3329198040" sldId="376"/>
            <ac:spMk id="4" creationId="{413F9732-BC40-7D1C-7EC0-94BEE64C5FCD}"/>
          </ac:spMkLst>
        </pc:spChg>
      </pc:sldChg>
      <pc:sldChg chg="addSp delSp modSp add mod delAnim">
        <pc:chgData name="Fanny Joussemet" userId="304bd73a-9f00-4f1c-b187-f0ac5de1377c" providerId="ADAL" clId="{3F1C455C-A1CC-EE46-8077-735A44DEFA46}" dt="2025-06-06T17:35:57.724" v="621" actId="478"/>
        <pc:sldMkLst>
          <pc:docMk/>
          <pc:sldMk cId="161577070" sldId="377"/>
        </pc:sldMkLst>
        <pc:spChg chg="mod">
          <ac:chgData name="Fanny Joussemet" userId="304bd73a-9f00-4f1c-b187-f0ac5de1377c" providerId="ADAL" clId="{3F1C455C-A1CC-EE46-8077-735A44DEFA46}" dt="2025-06-06T17:35:50.012" v="619" actId="1076"/>
          <ac:spMkLst>
            <pc:docMk/>
            <pc:sldMk cId="161577070" sldId="377"/>
            <ac:spMk id="12" creationId="{25EE1E8D-6B6E-A954-8766-65EC278C4557}"/>
          </ac:spMkLst>
        </pc:spChg>
        <pc:spChg chg="mod">
          <ac:chgData name="Fanny Joussemet" userId="304bd73a-9f00-4f1c-b187-f0ac5de1377c" providerId="ADAL" clId="{3F1C455C-A1CC-EE46-8077-735A44DEFA46}" dt="2025-06-06T17:35:50.012" v="619" actId="1076"/>
          <ac:spMkLst>
            <pc:docMk/>
            <pc:sldMk cId="161577070" sldId="377"/>
            <ac:spMk id="13" creationId="{72C2DB59-A792-4DC6-69A7-AA34A5056E2D}"/>
          </ac:spMkLst>
        </pc:spChg>
        <pc:spChg chg="mod">
          <ac:chgData name="Fanny Joussemet" userId="304bd73a-9f00-4f1c-b187-f0ac5de1377c" providerId="ADAL" clId="{3F1C455C-A1CC-EE46-8077-735A44DEFA46}" dt="2025-06-06T17:35:50.012" v="619" actId="1076"/>
          <ac:spMkLst>
            <pc:docMk/>
            <pc:sldMk cId="161577070" sldId="377"/>
            <ac:spMk id="14" creationId="{63AC942C-21BE-DC2D-EA89-194DC5F226CE}"/>
          </ac:spMkLst>
        </pc:spChg>
        <pc:spChg chg="add mod">
          <ac:chgData name="Fanny Joussemet" userId="304bd73a-9f00-4f1c-b187-f0ac5de1377c" providerId="ADAL" clId="{3F1C455C-A1CC-EE46-8077-735A44DEFA46}" dt="2025-06-06T17:35:52.213" v="620"/>
          <ac:spMkLst>
            <pc:docMk/>
            <pc:sldMk cId="161577070" sldId="377"/>
            <ac:spMk id="15" creationId="{D7041219-8902-8031-DEBE-279298A0EF6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C5AB2E-6B1C-9D4B-9F9C-E8EDE640F884}" type="datetimeFigureOut">
              <a:rPr lang="fr-CA" smtClean="0"/>
              <a:t>2025-06-08</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A8E6D-BE66-8C49-BB86-0AB93E7D3F76}" type="slidenum">
              <a:rPr lang="fr-CA" smtClean="0"/>
              <a:t>‹n°›</a:t>
            </a:fld>
            <a:endParaRPr lang="fr-CA"/>
          </a:p>
        </p:txBody>
      </p:sp>
    </p:spTree>
    <p:extLst>
      <p:ext uri="{BB962C8B-B14F-4D97-AF65-F5344CB8AC3E}">
        <p14:creationId xmlns:p14="http://schemas.microsoft.com/office/powerpoint/2010/main" val="970202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3</a:t>
            </a:fld>
            <a:endParaRPr lang="fr-FR"/>
          </a:p>
        </p:txBody>
      </p:sp>
    </p:spTree>
    <p:extLst>
      <p:ext uri="{BB962C8B-B14F-4D97-AF65-F5344CB8AC3E}">
        <p14:creationId xmlns:p14="http://schemas.microsoft.com/office/powerpoint/2010/main" val="3951157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24</a:t>
            </a:fld>
            <a:endParaRPr lang="fr-CA"/>
          </a:p>
        </p:txBody>
      </p:sp>
    </p:spTree>
    <p:extLst>
      <p:ext uri="{BB962C8B-B14F-4D97-AF65-F5344CB8AC3E}">
        <p14:creationId xmlns:p14="http://schemas.microsoft.com/office/powerpoint/2010/main" val="776069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B3F0-3869-4BC8-E881-DE239B461E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9E6FC4-5711-EB9E-F79E-0377E764A5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A4FC24-EC4B-DE00-60FE-E515C96190F2}"/>
              </a:ext>
            </a:extLst>
          </p:cNvPr>
          <p:cNvSpPr>
            <a:spLocks noGrp="1"/>
          </p:cNvSpPr>
          <p:nvPr>
            <p:ph type="dt" sz="half" idx="10"/>
          </p:nvPr>
        </p:nvSpPr>
        <p:spPr/>
        <p:txBody>
          <a:bodyPr/>
          <a:lstStyle/>
          <a:p>
            <a:fld id="{E451DC3E-4235-44AB-9E51-FF8DF5D3A068}" type="datetimeFigureOut">
              <a:rPr lang="en-US" smtClean="0"/>
              <a:t>6/8/25</a:t>
            </a:fld>
            <a:endParaRPr lang="en-US"/>
          </a:p>
        </p:txBody>
      </p:sp>
      <p:sp>
        <p:nvSpPr>
          <p:cNvPr id="5" name="Footer Placeholder 4">
            <a:extLst>
              <a:ext uri="{FF2B5EF4-FFF2-40B4-BE49-F238E27FC236}">
                <a16:creationId xmlns:a16="http://schemas.microsoft.com/office/drawing/2014/main" id="{D774775F-5D78-DE1C-5D80-AD5061C04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7805E-2454-AAAF-54AE-30BA70A6EE4F}"/>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340948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3BF6-84A9-9CAD-2A7C-AF713382E4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34C4FB-EE3B-8046-B1F6-ED93B65171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C8246-DF94-543A-F480-4B5C793822C7}"/>
              </a:ext>
            </a:extLst>
          </p:cNvPr>
          <p:cNvSpPr>
            <a:spLocks noGrp="1"/>
          </p:cNvSpPr>
          <p:nvPr>
            <p:ph type="dt" sz="half" idx="10"/>
          </p:nvPr>
        </p:nvSpPr>
        <p:spPr/>
        <p:txBody>
          <a:bodyPr/>
          <a:lstStyle/>
          <a:p>
            <a:fld id="{E451DC3E-4235-44AB-9E51-FF8DF5D3A068}" type="datetimeFigureOut">
              <a:rPr lang="en-US" smtClean="0"/>
              <a:t>6/8/25</a:t>
            </a:fld>
            <a:endParaRPr lang="en-US"/>
          </a:p>
        </p:txBody>
      </p:sp>
      <p:sp>
        <p:nvSpPr>
          <p:cNvPr id="5" name="Footer Placeholder 4">
            <a:extLst>
              <a:ext uri="{FF2B5EF4-FFF2-40B4-BE49-F238E27FC236}">
                <a16:creationId xmlns:a16="http://schemas.microsoft.com/office/drawing/2014/main" id="{BBA57B9B-7D77-AE2E-8ABE-E58483738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7A352-BDCB-AAF1-0194-BB03B6A0F1BC}"/>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114621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6F8CF-955B-D309-3DA3-1D4D0B0180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C60316-3697-839A-3B5D-D44EF2D79B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9BF13-78A8-E619-B39F-6B5C6C73F13C}"/>
              </a:ext>
            </a:extLst>
          </p:cNvPr>
          <p:cNvSpPr>
            <a:spLocks noGrp="1"/>
          </p:cNvSpPr>
          <p:nvPr>
            <p:ph type="dt" sz="half" idx="10"/>
          </p:nvPr>
        </p:nvSpPr>
        <p:spPr/>
        <p:txBody>
          <a:bodyPr/>
          <a:lstStyle/>
          <a:p>
            <a:fld id="{E451DC3E-4235-44AB-9E51-FF8DF5D3A068}" type="datetimeFigureOut">
              <a:rPr lang="en-US" smtClean="0"/>
              <a:t>6/8/25</a:t>
            </a:fld>
            <a:endParaRPr lang="en-US"/>
          </a:p>
        </p:txBody>
      </p:sp>
      <p:sp>
        <p:nvSpPr>
          <p:cNvPr id="5" name="Footer Placeholder 4">
            <a:extLst>
              <a:ext uri="{FF2B5EF4-FFF2-40B4-BE49-F238E27FC236}">
                <a16:creationId xmlns:a16="http://schemas.microsoft.com/office/drawing/2014/main" id="{73AF1104-C124-A1E3-CB4B-1E9460642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CD84F-0A54-6F4B-62A8-181CAF03D609}"/>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3506751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A2A38-DDB5-5468-AF8F-76FBBC933D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583B50-E4EA-7F44-536E-0E4DDF5AE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DF920-8154-A79A-57CA-C084766137B3}"/>
              </a:ext>
            </a:extLst>
          </p:cNvPr>
          <p:cNvSpPr>
            <a:spLocks noGrp="1"/>
          </p:cNvSpPr>
          <p:nvPr>
            <p:ph type="dt" sz="half" idx="10"/>
          </p:nvPr>
        </p:nvSpPr>
        <p:spPr/>
        <p:txBody>
          <a:bodyPr/>
          <a:lstStyle/>
          <a:p>
            <a:fld id="{E451DC3E-4235-44AB-9E51-FF8DF5D3A068}" type="datetimeFigureOut">
              <a:rPr lang="en-US" smtClean="0"/>
              <a:t>6/8/25</a:t>
            </a:fld>
            <a:endParaRPr lang="en-US"/>
          </a:p>
        </p:txBody>
      </p:sp>
      <p:sp>
        <p:nvSpPr>
          <p:cNvPr id="5" name="Footer Placeholder 4">
            <a:extLst>
              <a:ext uri="{FF2B5EF4-FFF2-40B4-BE49-F238E27FC236}">
                <a16:creationId xmlns:a16="http://schemas.microsoft.com/office/drawing/2014/main" id="{92073C42-8833-C679-74EE-BD6B54A85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AD5D9-3E25-92AA-C204-7F3B20D97DB2}"/>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1412060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28E4-BB71-B395-F79E-8DA2FFD693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8B4AE7-D6E1-8526-8837-0F6818738B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BBF027-A1A6-F3C0-C190-C1C661BC8948}"/>
              </a:ext>
            </a:extLst>
          </p:cNvPr>
          <p:cNvSpPr>
            <a:spLocks noGrp="1"/>
          </p:cNvSpPr>
          <p:nvPr>
            <p:ph type="dt" sz="half" idx="10"/>
          </p:nvPr>
        </p:nvSpPr>
        <p:spPr/>
        <p:txBody>
          <a:bodyPr/>
          <a:lstStyle/>
          <a:p>
            <a:fld id="{E451DC3E-4235-44AB-9E51-FF8DF5D3A068}" type="datetimeFigureOut">
              <a:rPr lang="en-US" smtClean="0"/>
              <a:t>6/8/25</a:t>
            </a:fld>
            <a:endParaRPr lang="en-US"/>
          </a:p>
        </p:txBody>
      </p:sp>
      <p:sp>
        <p:nvSpPr>
          <p:cNvPr id="5" name="Footer Placeholder 4">
            <a:extLst>
              <a:ext uri="{FF2B5EF4-FFF2-40B4-BE49-F238E27FC236}">
                <a16:creationId xmlns:a16="http://schemas.microsoft.com/office/drawing/2014/main" id="{A26DCD48-6139-E19E-AE8D-BA2DCD7AA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5E31D-D79D-67DD-298F-9E7146636C05}"/>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2253050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051DB-4A35-ABE7-38CD-6DDFC8CD38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844077-0EF8-D658-AEFB-4C41BC1517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A9DF3-E8E6-C23C-6F75-8D870E2BE3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4538CE-B511-6A7B-0FF0-2FF65E474C6F}"/>
              </a:ext>
            </a:extLst>
          </p:cNvPr>
          <p:cNvSpPr>
            <a:spLocks noGrp="1"/>
          </p:cNvSpPr>
          <p:nvPr>
            <p:ph type="dt" sz="half" idx="10"/>
          </p:nvPr>
        </p:nvSpPr>
        <p:spPr/>
        <p:txBody>
          <a:bodyPr/>
          <a:lstStyle/>
          <a:p>
            <a:fld id="{E451DC3E-4235-44AB-9E51-FF8DF5D3A068}" type="datetimeFigureOut">
              <a:rPr lang="en-US" smtClean="0"/>
              <a:t>6/8/25</a:t>
            </a:fld>
            <a:endParaRPr lang="en-US"/>
          </a:p>
        </p:txBody>
      </p:sp>
      <p:sp>
        <p:nvSpPr>
          <p:cNvPr id="6" name="Footer Placeholder 5">
            <a:extLst>
              <a:ext uri="{FF2B5EF4-FFF2-40B4-BE49-F238E27FC236}">
                <a16:creationId xmlns:a16="http://schemas.microsoft.com/office/drawing/2014/main" id="{5BDD868B-23E7-071A-9A19-98D626220B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7300D-0E71-D9AF-BB2D-CDE488BF8EA1}"/>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2388206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970A3-9009-F762-342F-DA9B823F43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BC47D2-D8DE-18B9-C910-BAE60E7B2D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0C8729-ABEB-3F7F-B7D8-8F04E66C2F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BFA3DD-F333-2C4F-7919-88B293D6C1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2DBF13-1C92-06DF-E23F-4D90DC0087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D36DD9-DE39-8F6C-368D-65E1FE4EBE49}"/>
              </a:ext>
            </a:extLst>
          </p:cNvPr>
          <p:cNvSpPr>
            <a:spLocks noGrp="1"/>
          </p:cNvSpPr>
          <p:nvPr>
            <p:ph type="dt" sz="half" idx="10"/>
          </p:nvPr>
        </p:nvSpPr>
        <p:spPr/>
        <p:txBody>
          <a:bodyPr/>
          <a:lstStyle/>
          <a:p>
            <a:fld id="{E451DC3E-4235-44AB-9E51-FF8DF5D3A068}" type="datetimeFigureOut">
              <a:rPr lang="en-US" smtClean="0"/>
              <a:t>6/8/25</a:t>
            </a:fld>
            <a:endParaRPr lang="en-US"/>
          </a:p>
        </p:txBody>
      </p:sp>
      <p:sp>
        <p:nvSpPr>
          <p:cNvPr id="8" name="Footer Placeholder 7">
            <a:extLst>
              <a:ext uri="{FF2B5EF4-FFF2-40B4-BE49-F238E27FC236}">
                <a16:creationId xmlns:a16="http://schemas.microsoft.com/office/drawing/2014/main" id="{3D8D5948-B145-FBDC-063A-88ED975381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BE396F-62E9-832A-CAED-549C01281745}"/>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1512255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8680-B0BF-AD34-88A9-6A2E70C341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FEE4F6-2E6A-91A5-D588-1377ED732CDA}"/>
              </a:ext>
            </a:extLst>
          </p:cNvPr>
          <p:cNvSpPr>
            <a:spLocks noGrp="1"/>
          </p:cNvSpPr>
          <p:nvPr>
            <p:ph type="dt" sz="half" idx="10"/>
          </p:nvPr>
        </p:nvSpPr>
        <p:spPr/>
        <p:txBody>
          <a:bodyPr/>
          <a:lstStyle/>
          <a:p>
            <a:fld id="{E451DC3E-4235-44AB-9E51-FF8DF5D3A068}" type="datetimeFigureOut">
              <a:rPr lang="en-US" smtClean="0"/>
              <a:t>6/8/25</a:t>
            </a:fld>
            <a:endParaRPr lang="en-US"/>
          </a:p>
        </p:txBody>
      </p:sp>
      <p:sp>
        <p:nvSpPr>
          <p:cNvPr id="4" name="Footer Placeholder 3">
            <a:extLst>
              <a:ext uri="{FF2B5EF4-FFF2-40B4-BE49-F238E27FC236}">
                <a16:creationId xmlns:a16="http://schemas.microsoft.com/office/drawing/2014/main" id="{2B25E98E-2B73-3224-FC1F-EEF5A10BEB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FF369E-E4EC-FD63-4D80-CC066ED17569}"/>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309745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B024FF-3FFD-5E19-53A5-73C87741DA19}"/>
              </a:ext>
            </a:extLst>
          </p:cNvPr>
          <p:cNvSpPr>
            <a:spLocks noGrp="1"/>
          </p:cNvSpPr>
          <p:nvPr>
            <p:ph type="dt" sz="half" idx="10"/>
          </p:nvPr>
        </p:nvSpPr>
        <p:spPr/>
        <p:txBody>
          <a:bodyPr/>
          <a:lstStyle/>
          <a:p>
            <a:fld id="{E451DC3E-4235-44AB-9E51-FF8DF5D3A068}" type="datetimeFigureOut">
              <a:rPr lang="en-US" smtClean="0"/>
              <a:t>6/8/25</a:t>
            </a:fld>
            <a:endParaRPr lang="en-US"/>
          </a:p>
        </p:txBody>
      </p:sp>
      <p:sp>
        <p:nvSpPr>
          <p:cNvPr id="3" name="Footer Placeholder 2">
            <a:extLst>
              <a:ext uri="{FF2B5EF4-FFF2-40B4-BE49-F238E27FC236}">
                <a16:creationId xmlns:a16="http://schemas.microsoft.com/office/drawing/2014/main" id="{9E4E540A-9A61-8FF1-3E7C-B493192F5D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E3B0C0-B990-1A96-F206-CB87C25C4508}"/>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1737173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4600-CB91-622A-87A5-792266D90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803EA0-7206-FC44-1C8B-5995B55D4A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2B60AA-D914-21C3-14B2-FD1348925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3B8E8-AD83-AF9A-E77D-34F091ECDA1A}"/>
              </a:ext>
            </a:extLst>
          </p:cNvPr>
          <p:cNvSpPr>
            <a:spLocks noGrp="1"/>
          </p:cNvSpPr>
          <p:nvPr>
            <p:ph type="dt" sz="half" idx="10"/>
          </p:nvPr>
        </p:nvSpPr>
        <p:spPr/>
        <p:txBody>
          <a:bodyPr/>
          <a:lstStyle/>
          <a:p>
            <a:fld id="{E451DC3E-4235-44AB-9E51-FF8DF5D3A068}" type="datetimeFigureOut">
              <a:rPr lang="en-US" smtClean="0"/>
              <a:t>6/8/25</a:t>
            </a:fld>
            <a:endParaRPr lang="en-US"/>
          </a:p>
        </p:txBody>
      </p:sp>
      <p:sp>
        <p:nvSpPr>
          <p:cNvPr id="6" name="Footer Placeholder 5">
            <a:extLst>
              <a:ext uri="{FF2B5EF4-FFF2-40B4-BE49-F238E27FC236}">
                <a16:creationId xmlns:a16="http://schemas.microsoft.com/office/drawing/2014/main" id="{06045253-A5CF-27C8-A20E-DD4ED9198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2C689-4157-3CD9-39F5-0C3ED63D8FFB}"/>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255893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B79C-6FD8-6C22-8EDD-8651F66F18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E86B3D-98FA-72E0-52D3-1D9243423B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2BED25-19C8-D03E-4E3F-787463803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4D8EF-22E1-0E8F-B5BB-BDE4313377CB}"/>
              </a:ext>
            </a:extLst>
          </p:cNvPr>
          <p:cNvSpPr>
            <a:spLocks noGrp="1"/>
          </p:cNvSpPr>
          <p:nvPr>
            <p:ph type="dt" sz="half" idx="10"/>
          </p:nvPr>
        </p:nvSpPr>
        <p:spPr/>
        <p:txBody>
          <a:bodyPr/>
          <a:lstStyle/>
          <a:p>
            <a:fld id="{E451DC3E-4235-44AB-9E51-FF8DF5D3A068}" type="datetimeFigureOut">
              <a:rPr lang="en-US" smtClean="0"/>
              <a:t>6/8/25</a:t>
            </a:fld>
            <a:endParaRPr lang="en-US"/>
          </a:p>
        </p:txBody>
      </p:sp>
      <p:sp>
        <p:nvSpPr>
          <p:cNvPr id="6" name="Footer Placeholder 5">
            <a:extLst>
              <a:ext uri="{FF2B5EF4-FFF2-40B4-BE49-F238E27FC236}">
                <a16:creationId xmlns:a16="http://schemas.microsoft.com/office/drawing/2014/main" id="{846BE42E-6CBC-FC22-5931-5171F7F0C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AC999-4BF7-4C26-FA35-E3E477BA5B08}"/>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331223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8FAF0-86B8-ACA5-B9CC-AE0E1CB89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F502D7-219A-A308-2778-A78F59A1DE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AC492-F35D-EBC3-BFFB-FD32F0070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51DC3E-4235-44AB-9E51-FF8DF5D3A068}" type="datetimeFigureOut">
              <a:rPr lang="en-US" smtClean="0"/>
              <a:t>6/8/25</a:t>
            </a:fld>
            <a:endParaRPr lang="en-US"/>
          </a:p>
        </p:txBody>
      </p:sp>
      <p:sp>
        <p:nvSpPr>
          <p:cNvPr id="5" name="Footer Placeholder 4">
            <a:extLst>
              <a:ext uri="{FF2B5EF4-FFF2-40B4-BE49-F238E27FC236}">
                <a16:creationId xmlns:a16="http://schemas.microsoft.com/office/drawing/2014/main" id="{19C8C141-5305-5513-83FA-A0CA1E580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F00B0F-DD4E-9CCE-AFEB-08E31C91E1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A9A4D3-EE02-4F46-BCE1-16606374DF15}" type="slidenum">
              <a:rPr lang="en-US" smtClean="0"/>
              <a:t>‹n°›</a:t>
            </a:fld>
            <a:endParaRPr lang="en-US"/>
          </a:p>
        </p:txBody>
      </p:sp>
    </p:spTree>
    <p:extLst>
      <p:ext uri="{BB962C8B-B14F-4D97-AF65-F5344CB8AC3E}">
        <p14:creationId xmlns:p14="http://schemas.microsoft.com/office/powerpoint/2010/main" val="1785400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5.sv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33.sv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39.sv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www.comparia.beta.gouv.fr/" TargetMode="External"/><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3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39.sv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39.sv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reativecommons.org/licenses/by-nc-sa/4.0/deed.fr" TargetMode="Externa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5.sv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5.sv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4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33.sv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33.sv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1.sv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47.sv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drane-versailles.region-academique-idf.fr/spip.php?article1167#nb1" TargetMode="External"/><Relationship Id="rId2" Type="http://schemas.openxmlformats.org/officeDocument/2006/relationships/hyperlink" Target="https://www.youtube.com/watch?v=kJLiOGle3Lw&amp;t=11s" TargetMode="External"/><Relationship Id="rId1" Type="http://schemas.openxmlformats.org/officeDocument/2006/relationships/slideLayout" Target="../slideLayouts/slideLayout1.xml"/><Relationship Id="rId6" Type="http://schemas.openxmlformats.org/officeDocument/2006/relationships/hyperlink" Target="https://doi.org/10.48550/arXiv.2205.11916" TargetMode="External"/><Relationship Id="rId5" Type="http://schemas.openxmlformats.org/officeDocument/2006/relationships/hyperlink" Target="https://support.google.com/notebooklm/answer/15724458?hl=fr" TargetMode="External"/><Relationship Id="rId4" Type="http://schemas.openxmlformats.org/officeDocument/2006/relationships/hyperlink" Target="https://support.google.com/notebooklm/answer/15724963?hl=fr-CA&amp;ref_topic=14775295&amp;sjid=17992181971462551350-NA"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7202/1117467ar" TargetMode="External"/><Relationship Id="rId2" Type="http://schemas.openxmlformats.org/officeDocument/2006/relationships/hyperlink" Target="https://collimateur.uqam.ca/collimateur/la-generation-augmentee-de-recuperation-vous-connaissez/" TargetMode="External"/><Relationship Id="rId1" Type="http://schemas.openxmlformats.org/officeDocument/2006/relationships/slideLayout" Target="../slideLayouts/slideLayout1.xml"/><Relationship Id="rId5" Type="http://schemas.openxmlformats.org/officeDocument/2006/relationships/hyperlink" Target="https://www.ledevoir.com/environnement/822328/comment-utiliser-ia-maniere-plus-ecologique" TargetMode="External"/><Relationship Id="rId4" Type="http://schemas.openxmlformats.org/officeDocument/2006/relationships/hyperlink" Target="https://doi.org/10.48550/arXiv.2005.1140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sv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hyperlink" Target="https://www.comparia.beta.gouv.fr/" TargetMode="External"/><Relationship Id="rId2" Type="http://schemas.openxmlformats.org/officeDocument/2006/relationships/hyperlink" Target="https://doi.org/10.48550/arXiv.2303.17651" TargetMode="External"/><Relationship Id="rId1" Type="http://schemas.openxmlformats.org/officeDocument/2006/relationships/slideLayout" Target="../slideLayouts/slideLayout1.xml"/><Relationship Id="rId6" Type="http://schemas.openxmlformats.org/officeDocument/2006/relationships/hyperlink" Target="https://platform.openai.com/docs/guides/text?api-mode=responses" TargetMode="External"/><Relationship Id="rId5" Type="http://schemas.openxmlformats.org/officeDocument/2006/relationships/hyperlink" Target="https://platform.openai.com/docs/guides/reasoning?api-mode=responses" TargetMode="External"/><Relationship Id="rId4" Type="http://schemas.openxmlformats.org/officeDocument/2006/relationships/hyperlink" Target="https://platform.openai.com/docs/guides/reasoning-best-practices#how-to-prompt-reasoning-models-effectively"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48550/arXiv.2406.06608" TargetMode="External"/><Relationship Id="rId2" Type="http://schemas.openxmlformats.org/officeDocument/2006/relationships/hyperlink" Target="https://blog.google/technology/ai/notebooklm-google-ai/" TargetMode="External"/><Relationship Id="rId1" Type="http://schemas.openxmlformats.org/officeDocument/2006/relationships/slideLayout" Target="../slideLayouts/slideLayout1.xml"/><Relationship Id="rId5" Type="http://schemas.openxmlformats.org/officeDocument/2006/relationships/hyperlink" Target="https://www.unige.ch/numerique/files/8317/2587/9842/Rapport_IA_Generatives_-_UNIGE_-_SEPTEMBRE_2024_15.556_x_22_cm.pdf" TargetMode="External"/><Relationship Id="rId4" Type="http://schemas.openxmlformats.org/officeDocument/2006/relationships/hyperlink" Target="https://doi.org/10.48550/arXiv.2210.09150"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s://libguides.biblio.usherbrooke.ca/IA/RAG"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consensus.app/search/" TargetMode="External"/><Relationship Id="rId2" Type="http://schemas.openxmlformats.org/officeDocument/2006/relationships/hyperlink" Target="https://notebooklm.google.com/"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5.png"/><Relationship Id="rId7" Type="http://schemas.openxmlformats.org/officeDocument/2006/relationships/image" Target="../media/image52.png"/><Relationship Id="rId2" Type="http://schemas.openxmlformats.org/officeDocument/2006/relationships/hyperlink" Target="https://creativecommons.org/licenses/by-nc-sa/4.0/deed.fr" TargetMode="Externa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6.svg"/><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9A98439-F7A4-C483-9F44-5F63C278C89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6849" y="1069182"/>
            <a:ext cx="12585698" cy="4719637"/>
          </a:xfrm>
          <a:prstGeom prst="rect">
            <a:avLst/>
          </a:prstGeom>
        </p:spPr>
      </p:pic>
    </p:spTree>
    <p:extLst>
      <p:ext uri="{BB962C8B-B14F-4D97-AF65-F5344CB8AC3E}">
        <p14:creationId xmlns:p14="http://schemas.microsoft.com/office/powerpoint/2010/main" val="18262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37EAB9E-401A-4C7C-BE72-A234F648B842}"/>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3DD998EC-8F4E-59C6-58BF-E41D94D632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0253" y="3961709"/>
            <a:ext cx="3333750" cy="2857500"/>
          </a:xfrm>
          <a:prstGeom prst="rect">
            <a:avLst/>
          </a:prstGeom>
        </p:spPr>
      </p:pic>
      <p:cxnSp>
        <p:nvCxnSpPr>
          <p:cNvPr id="13" name="Connector: Elbow 12">
            <a:extLst>
              <a:ext uri="{FF2B5EF4-FFF2-40B4-BE49-F238E27FC236}">
                <a16:creationId xmlns:a16="http://schemas.microsoft.com/office/drawing/2014/main" id="{FE87D390-70E9-B2F4-6CCA-35E514A64D07}"/>
              </a:ext>
            </a:extLst>
          </p:cNvPr>
          <p:cNvCxnSpPr>
            <a:stCxn id="28" idx="1"/>
            <a:endCxn id="27" idx="1"/>
          </p:cNvCxnSpPr>
          <p:nvPr/>
        </p:nvCxnSpPr>
        <p:spPr>
          <a:xfrm rot="10800000" flipH="1">
            <a:off x="851399" y="4278008"/>
            <a:ext cx="1720488" cy="2019130"/>
          </a:xfrm>
          <a:prstGeom prst="bentConnector3">
            <a:avLst>
              <a:gd name="adj1" fmla="val -13287"/>
            </a:avLst>
          </a:prstGeom>
          <a:ln w="127000">
            <a:solidFill>
              <a:srgbClr val="FF6565"/>
            </a:solidFill>
            <a:tailEnd type="triangle"/>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 name="Right Triangle 1">
            <a:extLst>
              <a:ext uri="{FF2B5EF4-FFF2-40B4-BE49-F238E27FC236}">
                <a16:creationId xmlns:a16="http://schemas.microsoft.com/office/drawing/2014/main" id="{5E175431-DE7A-D1FA-521E-48E71EF54A8E}"/>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44BDB0-472E-6E9E-5440-EA62A66BAB6D}"/>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Qu’est-ce qu’une requête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4A0551F-442D-B77B-41FE-5AB584235DBE}"/>
              </a:ext>
            </a:extLst>
          </p:cNvPr>
          <p:cNvSpPr txBox="1"/>
          <p:nvPr/>
        </p:nvSpPr>
        <p:spPr>
          <a:xfrm>
            <a:off x="0" y="1308050"/>
            <a:ext cx="12192000" cy="846386"/>
          </a:xfrm>
          <a:prstGeom prst="rect">
            <a:avLst/>
          </a:prstGeom>
          <a:noFill/>
        </p:spPr>
        <p:txBody>
          <a:bodyPr wrap="square" lIns="914400" tIns="0" rIns="914400" bIns="228600" rtlCol="0">
            <a:spAutoFit/>
          </a:bodyPr>
          <a:lstStyle/>
          <a:p>
            <a:r>
              <a:rPr lang="fr-FR" sz="2000" dirty="0">
                <a:latin typeface="Arial" panose="020B0604020202020204" pitchFamily="34" charset="0"/>
                <a:cs typeface="Arial" panose="020B0604020202020204" pitchFamily="34" charset="0"/>
              </a:rPr>
              <a:t>La requête (</a:t>
            </a:r>
            <a:r>
              <a:rPr lang="fr-FR" sz="2000" i="1" dirty="0">
                <a:latin typeface="Arial" panose="020B0604020202020204" pitchFamily="34" charset="0"/>
                <a:cs typeface="Arial" panose="020B0604020202020204" pitchFamily="34" charset="0"/>
              </a:rPr>
              <a:t>prompt</a:t>
            </a:r>
            <a:r>
              <a:rPr lang="fr-FR" sz="2000" dirty="0">
                <a:latin typeface="Arial" panose="020B0604020202020204" pitchFamily="34" charset="0"/>
                <a:cs typeface="Arial" panose="020B0604020202020204" pitchFamily="34" charset="0"/>
              </a:rPr>
              <a:t>) est une </a:t>
            </a:r>
            <a:r>
              <a:rPr lang="fr-FR" sz="2000" b="1" dirty="0">
                <a:latin typeface="Arial" panose="020B0604020202020204" pitchFamily="34" charset="0"/>
                <a:cs typeface="Arial" panose="020B0604020202020204" pitchFamily="34" charset="0"/>
              </a:rPr>
              <a:t>entrée</a:t>
            </a:r>
            <a:r>
              <a:rPr lang="fr-FR" sz="2000" dirty="0">
                <a:latin typeface="Arial" panose="020B0604020202020204" pitchFamily="34" charset="0"/>
                <a:cs typeface="Arial" panose="020B0604020202020204" pitchFamily="34" charset="0"/>
              </a:rPr>
              <a:t> fournie à une IAg qui a pour objectif de guider la </a:t>
            </a:r>
            <a:r>
              <a:rPr lang="fr-FR" sz="2000" b="1" dirty="0">
                <a:latin typeface="Arial" panose="020B0604020202020204" pitchFamily="34" charset="0"/>
                <a:cs typeface="Arial" panose="020B0604020202020204" pitchFamily="34" charset="0"/>
              </a:rPr>
              <a:t>sortie</a:t>
            </a:r>
            <a:r>
              <a:rPr lang="fr-FR" sz="2000" dirty="0">
                <a:latin typeface="Arial" panose="020B0604020202020204" pitchFamily="34" charset="0"/>
                <a:cs typeface="Arial" panose="020B0604020202020204" pitchFamily="34" charset="0"/>
              </a:rPr>
              <a:t> ou le comportement du grand modèle de langage (GML). </a:t>
            </a:r>
          </a:p>
        </p:txBody>
      </p:sp>
      <p:sp>
        <p:nvSpPr>
          <p:cNvPr id="8" name="Rectangle: Rounded Corners 7">
            <a:extLst>
              <a:ext uri="{FF2B5EF4-FFF2-40B4-BE49-F238E27FC236}">
                <a16:creationId xmlns:a16="http://schemas.microsoft.com/office/drawing/2014/main" id="{3B21B5F9-52AA-D6AF-92FF-1B699129B14B}"/>
              </a:ext>
            </a:extLst>
          </p:cNvPr>
          <p:cNvSpPr/>
          <p:nvPr/>
        </p:nvSpPr>
        <p:spPr>
          <a:xfrm>
            <a:off x="906801" y="2637670"/>
            <a:ext cx="10208133" cy="112315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Sous diverses formes de média, comme une image (une photo d’une note papier par ex.), une vidéo (un enregistrement d’une réunion par ex.), etc. </a:t>
            </a:r>
          </a:p>
        </p:txBody>
      </p:sp>
      <p:sp>
        <p:nvSpPr>
          <p:cNvPr id="9" name="Rectangle: Rounded Corners 8">
            <a:extLst>
              <a:ext uri="{FF2B5EF4-FFF2-40B4-BE49-F238E27FC236}">
                <a16:creationId xmlns:a16="http://schemas.microsoft.com/office/drawing/2014/main" id="{DEE0B0E1-D094-D977-F00C-817B14EB3341}"/>
              </a:ext>
            </a:extLst>
          </p:cNvPr>
          <p:cNvSpPr/>
          <p:nvPr/>
        </p:nvSpPr>
        <p:spPr>
          <a:xfrm>
            <a:off x="906801" y="2194943"/>
            <a:ext cx="10208133"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Sous forme textuelle ou orale, comme une instruction ;</a:t>
            </a:r>
          </a:p>
        </p:txBody>
      </p:sp>
      <p:sp>
        <p:nvSpPr>
          <p:cNvPr id="10" name="Rectangle: Rounded Corners 9">
            <a:extLst>
              <a:ext uri="{FF2B5EF4-FFF2-40B4-BE49-F238E27FC236}">
                <a16:creationId xmlns:a16="http://schemas.microsoft.com/office/drawing/2014/main" id="{2CBC54AF-1B0F-CF69-0BD3-574C7ECBAB73}"/>
              </a:ext>
            </a:extLst>
          </p:cNvPr>
          <p:cNvSpPr/>
          <p:nvPr/>
        </p:nvSpPr>
        <p:spPr>
          <a:xfrm>
            <a:off x="906801" y="2072426"/>
            <a:ext cx="10208133" cy="509689"/>
          </a:xfrm>
          <a:prstGeom prst="roundRect">
            <a:avLst>
              <a:gd name="adj" fmla="val 27711"/>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Elle peut prendre différentes formes : </a:t>
            </a:r>
          </a:p>
        </p:txBody>
      </p:sp>
      <p:pic>
        <p:nvPicPr>
          <p:cNvPr id="12" name="Graphic 11">
            <a:extLst>
              <a:ext uri="{FF2B5EF4-FFF2-40B4-BE49-F238E27FC236}">
                <a16:creationId xmlns:a16="http://schemas.microsoft.com/office/drawing/2014/main" id="{EC9CD45D-DFD3-9C1D-CD0C-243D075BF7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43082" y="4030990"/>
            <a:ext cx="1409794" cy="2026579"/>
          </a:xfrm>
          <a:prstGeom prst="rect">
            <a:avLst/>
          </a:prstGeom>
        </p:spPr>
      </p:pic>
      <p:pic>
        <p:nvPicPr>
          <p:cNvPr id="16" name="Graphic 15">
            <a:extLst>
              <a:ext uri="{FF2B5EF4-FFF2-40B4-BE49-F238E27FC236}">
                <a16:creationId xmlns:a16="http://schemas.microsoft.com/office/drawing/2014/main" id="{C6D6D7BE-16CD-68D2-B368-BEF2A2C62B2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011276" y="3961709"/>
            <a:ext cx="3217673" cy="2758005"/>
          </a:xfrm>
          <a:prstGeom prst="rect">
            <a:avLst/>
          </a:prstGeom>
        </p:spPr>
      </p:pic>
      <p:cxnSp>
        <p:nvCxnSpPr>
          <p:cNvPr id="20" name="Straight Arrow Connector 19">
            <a:extLst>
              <a:ext uri="{FF2B5EF4-FFF2-40B4-BE49-F238E27FC236}">
                <a16:creationId xmlns:a16="http://schemas.microsoft.com/office/drawing/2014/main" id="{A9E90DDF-FF6A-F7C7-F0F8-300101723366}"/>
              </a:ext>
            </a:extLst>
          </p:cNvPr>
          <p:cNvCxnSpPr>
            <a:cxnSpLocks/>
          </p:cNvCxnSpPr>
          <p:nvPr/>
        </p:nvCxnSpPr>
        <p:spPr>
          <a:xfrm>
            <a:off x="4753381" y="4278008"/>
            <a:ext cx="3855847" cy="0"/>
          </a:xfrm>
          <a:prstGeom prst="straightConnector1">
            <a:avLst/>
          </a:prstGeom>
          <a:ln w="127000" cap="rnd" cmpd="sng">
            <a:solidFill>
              <a:srgbClr val="FF6565"/>
            </a:solidFill>
            <a:round/>
            <a:tailEnd type="triangle"/>
          </a:ln>
          <a:effectLst>
            <a:glow>
              <a:schemeClr val="accent1">
                <a:alpha val="40000"/>
              </a:schemeClr>
            </a:glow>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62FC91D7-E641-B988-8BDC-0D3E38D843C6}"/>
              </a:ext>
            </a:extLst>
          </p:cNvPr>
          <p:cNvCxnSpPr>
            <a:cxnSpLocks/>
          </p:cNvCxnSpPr>
          <p:nvPr/>
        </p:nvCxnSpPr>
        <p:spPr>
          <a:xfrm flipH="1">
            <a:off x="2943082" y="6295854"/>
            <a:ext cx="5267567" cy="0"/>
          </a:xfrm>
          <a:prstGeom prst="straightConnector1">
            <a:avLst/>
          </a:prstGeom>
          <a:ln w="127000" cap="rnd" cmpd="sng">
            <a:solidFill>
              <a:srgbClr val="FF6565"/>
            </a:solidFill>
            <a:round/>
            <a:tailEnd type="triangle"/>
          </a:ln>
          <a:effectLst>
            <a:glow>
              <a:schemeClr val="accent1">
                <a:alpha val="40000"/>
              </a:schemeClr>
            </a:glow>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7" name="Rectangle: Rounded Corners 26">
            <a:extLst>
              <a:ext uri="{FF2B5EF4-FFF2-40B4-BE49-F238E27FC236}">
                <a16:creationId xmlns:a16="http://schemas.microsoft.com/office/drawing/2014/main" id="{533DC40B-DF7C-034D-06B2-8D51D65BFA14}"/>
              </a:ext>
            </a:extLst>
          </p:cNvPr>
          <p:cNvSpPr/>
          <p:nvPr/>
        </p:nvSpPr>
        <p:spPr>
          <a:xfrm>
            <a:off x="2571887" y="4049798"/>
            <a:ext cx="1804737" cy="456420"/>
          </a:xfrm>
          <a:prstGeom prst="roundRect">
            <a:avLst>
              <a:gd name="adj" fmla="val 18859"/>
            </a:avLst>
          </a:prstGeom>
          <a:solidFill>
            <a:schemeClr val="bg1"/>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500" b="1" err="1">
                <a:solidFill>
                  <a:schemeClr val="tx1">
                    <a:lumMod val="95000"/>
                    <a:lumOff val="5000"/>
                  </a:schemeClr>
                </a:solidFill>
                <a:latin typeface="Arial" panose="020B0604020202020204" pitchFamily="34" charset="0"/>
                <a:cs typeface="Arial" panose="020B0604020202020204" pitchFamily="34" charset="0"/>
              </a:rPr>
              <a:t>Requ</a:t>
            </a:r>
            <a:r>
              <a:rPr lang="fr-CA" sz="1500" b="1" err="1">
                <a:solidFill>
                  <a:schemeClr val="tx1">
                    <a:lumMod val="95000"/>
                    <a:lumOff val="5000"/>
                  </a:schemeClr>
                </a:solidFill>
                <a:latin typeface="Arial" panose="020B0604020202020204" pitchFamily="34" charset="0"/>
                <a:cs typeface="Arial" panose="020B0604020202020204" pitchFamily="34" charset="0"/>
              </a:rPr>
              <a:t>ête</a:t>
            </a:r>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78AA2175-7595-D9A0-1AD8-ED0EEE13FE8B}"/>
              </a:ext>
            </a:extLst>
          </p:cNvPr>
          <p:cNvSpPr/>
          <p:nvPr/>
        </p:nvSpPr>
        <p:spPr>
          <a:xfrm>
            <a:off x="851399" y="5983881"/>
            <a:ext cx="1804737" cy="626514"/>
          </a:xfrm>
          <a:prstGeom prst="roundRect">
            <a:avLst>
              <a:gd name="adj" fmla="val 15970"/>
            </a:avLst>
          </a:prstGeom>
          <a:solidFill>
            <a:schemeClr val="bg1"/>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chemeClr val="tx1">
                    <a:lumMod val="95000"/>
                    <a:lumOff val="5000"/>
                  </a:schemeClr>
                </a:solidFill>
                <a:latin typeface="Arial" panose="020B0604020202020204" pitchFamily="34" charset="0"/>
                <a:cs typeface="Arial" panose="020B0604020202020204" pitchFamily="34" charset="0"/>
              </a:rPr>
              <a:t>Génération de</a:t>
            </a:r>
          </a:p>
          <a:p>
            <a:pPr algn="ctr"/>
            <a:r>
              <a:rPr lang="fr-CA" sz="1500" b="1">
                <a:solidFill>
                  <a:schemeClr val="tx1">
                    <a:lumMod val="95000"/>
                    <a:lumOff val="5000"/>
                  </a:schemeClr>
                </a:solidFill>
                <a:latin typeface="Arial" panose="020B0604020202020204" pitchFamily="34" charset="0"/>
                <a:cs typeface="Arial" panose="020B0604020202020204" pitchFamily="34" charset="0"/>
              </a:rPr>
              <a:t>texte</a:t>
            </a:r>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95F75B7B-0731-6F74-1541-8020631C27E4}"/>
              </a:ext>
            </a:extLst>
          </p:cNvPr>
          <p:cNvSpPr/>
          <p:nvPr/>
        </p:nvSpPr>
        <p:spPr>
          <a:xfrm>
            <a:off x="8464931" y="5775290"/>
            <a:ext cx="2378349" cy="834207"/>
          </a:xfrm>
          <a:prstGeom prst="roundRect">
            <a:avLst>
              <a:gd name="adj" fmla="val 14220"/>
            </a:avLst>
          </a:prstGeom>
          <a:solidFill>
            <a:schemeClr val="bg1"/>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lgn="ctr"/>
            <a:r>
              <a:rPr lang="fr-CA" sz="1600" b="1">
                <a:solidFill>
                  <a:schemeClr val="tx1"/>
                </a:solidFill>
                <a:latin typeface="Arial" panose="020B0604020202020204" pitchFamily="34" charset="0"/>
                <a:cs typeface="Arial" panose="020B0604020202020204" pitchFamily="34" charset="0"/>
              </a:rPr>
              <a:t>Grands modèles</a:t>
            </a:r>
          </a:p>
          <a:p>
            <a:pPr lvl="0" algn="ctr"/>
            <a:r>
              <a:rPr lang="fr-CA" sz="1600" b="1">
                <a:solidFill>
                  <a:schemeClr val="tx1"/>
                </a:solidFill>
                <a:latin typeface="Arial" panose="020B0604020202020204" pitchFamily="34" charset="0"/>
                <a:cs typeface="Arial" panose="020B0604020202020204" pitchFamily="34" charset="0"/>
              </a:rPr>
              <a:t>de langage</a:t>
            </a:r>
          </a:p>
          <a:p>
            <a:pPr lvl="0" algn="ctr"/>
            <a:r>
              <a:rPr lang="fr-CA" sz="1600" b="1">
                <a:solidFill>
                  <a:schemeClr val="tx1"/>
                </a:solidFill>
                <a:latin typeface="Arial" panose="020B0604020202020204" pitchFamily="34" charset="0"/>
                <a:cs typeface="Arial" panose="020B0604020202020204" pitchFamily="34" charset="0"/>
              </a:rPr>
              <a:t>(GML)</a:t>
            </a:r>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3868B510-AF8E-A0DB-82D7-9DE79B4A427A}"/>
              </a:ext>
            </a:extLst>
          </p:cNvPr>
          <p:cNvSpPr/>
          <p:nvPr/>
        </p:nvSpPr>
        <p:spPr>
          <a:xfrm>
            <a:off x="5530998" y="4049798"/>
            <a:ext cx="1804737" cy="456420"/>
          </a:xfrm>
          <a:prstGeom prst="roundRect">
            <a:avLst>
              <a:gd name="adj" fmla="val 19897"/>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chemeClr val="tx1">
                    <a:lumMod val="95000"/>
                    <a:lumOff val="5000"/>
                  </a:schemeClr>
                </a:solidFill>
                <a:latin typeface="Arial" panose="020B0604020202020204" pitchFamily="34" charset="0"/>
                <a:cs typeface="Arial" panose="020B0604020202020204" pitchFamily="34" charset="0"/>
              </a:rPr>
              <a:t>Entrée</a:t>
            </a:r>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EF1A87A5-06AB-4569-9732-5E928CB15FEC}"/>
              </a:ext>
            </a:extLst>
          </p:cNvPr>
          <p:cNvSpPr/>
          <p:nvPr/>
        </p:nvSpPr>
        <p:spPr>
          <a:xfrm>
            <a:off x="5530997" y="6067644"/>
            <a:ext cx="1804737" cy="456420"/>
          </a:xfrm>
          <a:prstGeom prst="roundRect">
            <a:avLst>
              <a:gd name="adj" fmla="val 25087"/>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chemeClr val="tx1">
                    <a:lumMod val="95000"/>
                    <a:lumOff val="5000"/>
                  </a:schemeClr>
                </a:solidFill>
              </a:rPr>
              <a:t>Sortie</a:t>
            </a:r>
            <a:endParaRPr lang="fr-FR" sz="1500" b="1">
              <a:solidFill>
                <a:schemeClr val="tx1">
                  <a:lumMod val="95000"/>
                  <a:lumOff val="5000"/>
                </a:schemeClr>
              </a:solidFill>
            </a:endParaRPr>
          </a:p>
        </p:txBody>
      </p:sp>
      <p:sp>
        <p:nvSpPr>
          <p:cNvPr id="5" name="ZoneTexte 4">
            <a:extLst>
              <a:ext uri="{FF2B5EF4-FFF2-40B4-BE49-F238E27FC236}">
                <a16:creationId xmlns:a16="http://schemas.microsoft.com/office/drawing/2014/main" id="{114EABE5-4DC8-3D0B-EDF5-7FA93A381B86}"/>
              </a:ext>
            </a:extLst>
          </p:cNvPr>
          <p:cNvSpPr txBox="1"/>
          <p:nvPr/>
        </p:nvSpPr>
        <p:spPr>
          <a:xfrm>
            <a:off x="869974" y="3896307"/>
            <a:ext cx="1558440"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Schulhoff</a:t>
            </a:r>
            <a:r>
              <a:rPr lang="fr-FR" sz="1000" dirty="0">
                <a:latin typeface="Arial" panose="020B0604020202020204" pitchFamily="34" charset="0"/>
                <a:cs typeface="Arial" panose="020B0604020202020204" pitchFamily="34" charset="0"/>
              </a:rPr>
              <a:t> et coll., 2024)</a:t>
            </a:r>
            <a:endParaRPr lang="fr-CA" sz="1000" dirty="0"/>
          </a:p>
        </p:txBody>
      </p:sp>
    </p:spTree>
    <p:extLst>
      <p:ext uri="{BB962C8B-B14F-4D97-AF65-F5344CB8AC3E}">
        <p14:creationId xmlns:p14="http://schemas.microsoft.com/office/powerpoint/2010/main" val="6366860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64" presetClass="path" presetSubtype="0" accel="50000" decel="50000" fill="hold" grpId="1" nodeType="withEffect">
                                  <p:stCondLst>
                                    <p:cond delay="750"/>
                                  </p:stCondLst>
                                  <p:childTnLst>
                                    <p:animMotion origin="layout" path="M 1.25E-6 7.40741E-7 L 1.25E-6 -0.05162 " pathEditMode="relative" rAng="0" ptsTypes="AA">
                                      <p:cBhvr>
                                        <p:cTn id="18" dur="1000" spd="-100000" fill="hold"/>
                                        <p:tgtEl>
                                          <p:spTgt spid="9"/>
                                        </p:tgtEl>
                                        <p:attrNameLst>
                                          <p:attrName>ppt_x</p:attrName>
                                          <p:attrName>ppt_y</p:attrName>
                                        </p:attrNameLst>
                                      </p:cBhvr>
                                      <p:rCtr x="0" y="-2593"/>
                                    </p:animMotion>
                                  </p:childTnLst>
                                </p:cTn>
                              </p:par>
                              <p:par>
                                <p:cTn id="19" presetID="10" presetClass="entr" presetSubtype="0" fill="hold" grpId="0" nodeType="withEffect">
                                  <p:stCondLst>
                                    <p:cond delay="12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64" presetClass="path" presetSubtype="0" accel="50000" decel="50000" fill="hold" grpId="1" nodeType="withEffect">
                                  <p:stCondLst>
                                    <p:cond delay="1250"/>
                                  </p:stCondLst>
                                  <p:childTnLst>
                                    <p:animMotion origin="layout" path="M 1.25E-6 4.81481E-6 L 1.25E-6 -0.05163 " pathEditMode="relative" rAng="0" ptsTypes="AA">
                                      <p:cBhvr>
                                        <p:cTn id="23" dur="1000" spd="-100000" fill="hold"/>
                                        <p:tgtEl>
                                          <p:spTgt spid="8"/>
                                        </p:tgtEl>
                                        <p:attrNameLst>
                                          <p:attrName>ppt_x</p:attrName>
                                          <p:attrName>ppt_y</p:attrName>
                                        </p:attrNameLst>
                                      </p:cBhvr>
                                      <p:rCtr x="0" y="-2593"/>
                                    </p:animMotion>
                                  </p:childTnLst>
                                </p:cTn>
                              </p:par>
                              <p:par>
                                <p:cTn id="24" presetID="10" presetClass="entr" presetSubtype="0" fill="hold" nodeType="withEffect">
                                  <p:stCondLst>
                                    <p:cond delay="175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42" presetClass="path" presetSubtype="0" accel="50000" decel="50000" fill="hold" nodeType="withEffect">
                                  <p:stCondLst>
                                    <p:cond delay="1750"/>
                                  </p:stCondLst>
                                  <p:childTnLst>
                                    <p:animMotion origin="layout" path="M 0 0 L 0 0.25 E" pathEditMode="relative" ptsTypes="">
                                      <p:cBhvr>
                                        <p:cTn id="28" dur="1000" spd="-100000" fill="hold"/>
                                        <p:tgtEl>
                                          <p:spTgt spid="12"/>
                                        </p:tgtEl>
                                        <p:attrNameLst>
                                          <p:attrName>ppt_x</p:attrName>
                                          <p:attrName>ppt_y</p:attrName>
                                        </p:attrNameLst>
                                      </p:cBhvr>
                                    </p:animMotion>
                                  </p:childTnLst>
                                </p:cTn>
                              </p:par>
                              <p:par>
                                <p:cTn id="29" presetID="10" presetClass="entr" presetSubtype="0" fill="hold" nodeType="withEffect">
                                  <p:stCondLst>
                                    <p:cond delay="2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par>
                                <p:cTn id="32" presetID="42" presetClass="path" presetSubtype="0" accel="50000" decel="50000" fill="hold" nodeType="withEffect">
                                  <p:stCondLst>
                                    <p:cond delay="2250"/>
                                  </p:stCondLst>
                                  <p:childTnLst>
                                    <p:animMotion origin="layout" path="M 0 0 L 0 0.25 E" pathEditMode="relative" ptsTypes="">
                                      <p:cBhvr>
                                        <p:cTn id="33" dur="1000" spd="-100000" fill="hold"/>
                                        <p:tgtEl>
                                          <p:spTgt spid="16"/>
                                        </p:tgtEl>
                                        <p:attrNameLst>
                                          <p:attrName>ppt_x</p:attrName>
                                          <p:attrName>ppt_y</p:attrName>
                                        </p:attrNameLst>
                                      </p:cBhvr>
                                    </p:animMotion>
                                  </p:childTnLst>
                                </p:cTn>
                              </p:par>
                              <p:par>
                                <p:cTn id="34" presetID="10" presetClass="entr" presetSubtype="0" fill="hold" nodeType="withEffect">
                                  <p:stCondLst>
                                    <p:cond delay="275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par>
                                <p:cTn id="37" presetID="42" presetClass="path" presetSubtype="0" accel="50000" decel="50000" fill="hold" nodeType="withEffect">
                                  <p:stCondLst>
                                    <p:cond delay="2750"/>
                                  </p:stCondLst>
                                  <p:childTnLst>
                                    <p:animMotion origin="layout" path="M 0 0 L 0 0.25 E" pathEditMode="relative" ptsTypes="">
                                      <p:cBhvr>
                                        <p:cTn id="38" dur="1000" spd="-100000" fill="hold"/>
                                        <p:tgtEl>
                                          <p:spTgt spid="18"/>
                                        </p:tgtEl>
                                        <p:attrNameLst>
                                          <p:attrName>ppt_x</p:attrName>
                                          <p:attrName>ppt_y</p:attrName>
                                        </p:attrNameLst>
                                      </p:cBhvr>
                                    </p:animMotion>
                                  </p:childTnLst>
                                </p:cTn>
                              </p:par>
                              <p:par>
                                <p:cTn id="39" presetID="10" presetClass="entr" presetSubtype="0" fill="hold" grpId="0" nodeType="withEffect">
                                  <p:stCondLst>
                                    <p:cond delay="275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childTnLst>
                                </p:cTn>
                              </p:par>
                              <p:par>
                                <p:cTn id="47" presetID="42" presetClass="path" presetSubtype="0" accel="50000" decel="50000" fill="hold" grpId="1" nodeType="withEffect">
                                  <p:stCondLst>
                                    <p:cond delay="0"/>
                                  </p:stCondLst>
                                  <p:childTnLst>
                                    <p:animMotion origin="layout" path="M 4.16667E-6 -2.59259E-6 L 0.00013 0.15764 " pathEditMode="relative" rAng="0" ptsTypes="AA">
                                      <p:cBhvr>
                                        <p:cTn id="48" dur="1000" spd="-100000" fill="hold"/>
                                        <p:tgtEl>
                                          <p:spTgt spid="27"/>
                                        </p:tgtEl>
                                        <p:attrNameLst>
                                          <p:attrName>ppt_x</p:attrName>
                                          <p:attrName>ppt_y</p:attrName>
                                        </p:attrNameLst>
                                      </p:cBhvr>
                                      <p:rCtr x="0" y="7870"/>
                                    </p:animMotion>
                                  </p:childTnLst>
                                </p:cTn>
                              </p:par>
                              <p:par>
                                <p:cTn id="49" presetID="22" presetClass="entr" presetSubtype="8" fill="hold" nodeType="withEffect">
                                  <p:stCondLst>
                                    <p:cond delay="25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childTnLst>
                                </p:cTn>
                              </p:par>
                              <p:par>
                                <p:cTn id="60" presetID="42" presetClass="path" presetSubtype="0" accel="50000" decel="50000" fill="hold" grpId="1" nodeType="withEffect">
                                  <p:stCondLst>
                                    <p:cond delay="0"/>
                                  </p:stCondLst>
                                  <p:childTnLst>
                                    <p:animMotion origin="layout" path="M 3.125E-6 2.22222E-6 L 3.125E-6 0.15926 " pathEditMode="relative" rAng="0" ptsTypes="AA">
                                      <p:cBhvr>
                                        <p:cTn id="61" dur="1000" spd="-100000" fill="hold"/>
                                        <p:tgtEl>
                                          <p:spTgt spid="30"/>
                                        </p:tgtEl>
                                        <p:attrNameLst>
                                          <p:attrName>ppt_x</p:attrName>
                                          <p:attrName>ppt_y</p:attrName>
                                        </p:attrNameLst>
                                      </p:cBhvr>
                                      <p:rCtr x="0" y="7963"/>
                                    </p:animMotion>
                                  </p:childTnLst>
                                </p:cTn>
                              </p:par>
                              <p:par>
                                <p:cTn id="62" presetID="22" presetClass="entr" presetSubtype="2" fill="hold" nodeType="withEffect">
                                  <p:stCondLst>
                                    <p:cond delay="250"/>
                                  </p:stCondLst>
                                  <p:childTnLst>
                                    <p:set>
                                      <p:cBhvr>
                                        <p:cTn id="63" dur="1" fill="hold">
                                          <p:stCondLst>
                                            <p:cond delay="0"/>
                                          </p:stCondLst>
                                        </p:cTn>
                                        <p:tgtEl>
                                          <p:spTgt spid="23"/>
                                        </p:tgtEl>
                                        <p:attrNameLst>
                                          <p:attrName>style.visibility</p:attrName>
                                        </p:attrNameLst>
                                      </p:cBhvr>
                                      <p:to>
                                        <p:strVal val="visible"/>
                                      </p:to>
                                    </p:set>
                                    <p:animEffect transition="in" filter="wipe(right)">
                                      <p:cBhvr>
                                        <p:cTn id="64" dur="500"/>
                                        <p:tgtEl>
                                          <p:spTgt spid="23"/>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grpId="0" nodeType="withEffect">
                                  <p:stCondLst>
                                    <p:cond delay="75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000"/>
                                        <p:tgtEl>
                                          <p:spTgt spid="28"/>
                                        </p:tgtEl>
                                      </p:cBhvr>
                                    </p:animEffect>
                                  </p:childTnLst>
                                </p:cTn>
                              </p:par>
                              <p:par>
                                <p:cTn id="71" presetID="42" presetClass="path" presetSubtype="0" accel="50000" decel="50000" fill="hold" grpId="1" nodeType="withEffect">
                                  <p:stCondLst>
                                    <p:cond delay="750"/>
                                  </p:stCondLst>
                                  <p:childTnLst>
                                    <p:animMotion origin="layout" path="M 2.77556E-17 4.44444E-6 L 2.77556E-17 0.14652 " pathEditMode="relative" rAng="0" ptsTypes="AA">
                                      <p:cBhvr>
                                        <p:cTn id="72" dur="1000" spd="-100000" fill="hold"/>
                                        <p:tgtEl>
                                          <p:spTgt spid="28"/>
                                        </p:tgtEl>
                                        <p:attrNameLst>
                                          <p:attrName>ppt_x</p:attrName>
                                          <p:attrName>ppt_y</p:attrName>
                                        </p:attrNameLst>
                                      </p:cBhvr>
                                      <p:rCtr x="0" y="7315"/>
                                    </p:animMotion>
                                  </p:childTnLst>
                                </p:cTn>
                              </p:par>
                              <p:par>
                                <p:cTn id="73" presetID="10" presetClass="entr" presetSubtype="0" fill="hold" nodeType="withEffect">
                                  <p:stCondLst>
                                    <p:cond delay="125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p:bldP spid="8" grpId="0" animBg="1"/>
      <p:bldP spid="8" grpId="1" animBg="1"/>
      <p:bldP spid="9" grpId="0" animBg="1"/>
      <p:bldP spid="9" grpId="1" animBg="1"/>
      <p:bldP spid="10" grpId="0" animBg="1"/>
      <p:bldP spid="27" grpId="0" animBg="1"/>
      <p:bldP spid="27" grpId="1" animBg="1"/>
      <p:bldP spid="28" grpId="0" animBg="1"/>
      <p:bldP spid="28" grpId="1" animBg="1"/>
      <p:bldP spid="30" grpId="0" animBg="1"/>
      <p:bldP spid="30" grpId="1" animBg="1"/>
      <p:bldP spid="32" grpId="0" animBg="1"/>
      <p:bldP spid="3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903E002-17D5-7543-75EC-5D96DF5A93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CAA46CB-D71F-924E-9F54-E0D5AFBD3DB2}"/>
              </a:ext>
            </a:extLst>
          </p:cNvPr>
          <p:cNvSpPr txBox="1"/>
          <p:nvPr/>
        </p:nvSpPr>
        <p:spPr>
          <a:xfrm>
            <a:off x="0" y="1308050"/>
            <a:ext cx="12192000" cy="846386"/>
          </a:xfrm>
          <a:prstGeom prst="rect">
            <a:avLst/>
          </a:prstGeom>
          <a:noFill/>
        </p:spPr>
        <p:txBody>
          <a:bodyPr wrap="square" lIns="914400" tIns="0" rIns="914400" bIns="228600" rtlCol="0">
            <a:spAutoFit/>
          </a:bodyPr>
          <a:lstStyle/>
          <a:p>
            <a:r>
              <a:rPr lang="fr-FR" sz="2000" dirty="0">
                <a:latin typeface="Arial" panose="020B0604020202020204" pitchFamily="34" charset="0"/>
                <a:cs typeface="Arial" panose="020B0604020202020204" pitchFamily="34" charset="0"/>
              </a:rPr>
              <a:t>Le processus de conception et de rédaction de </a:t>
            </a:r>
            <a:r>
              <a:rPr lang="fr-FR" sz="2000" b="1" dirty="0">
                <a:latin typeface="Arial" panose="020B0604020202020204" pitchFamily="34" charset="0"/>
                <a:cs typeface="Arial" panose="020B0604020202020204" pitchFamily="34" charset="0"/>
              </a:rPr>
              <a:t>requêtes efficaces </a:t>
            </a:r>
            <a:r>
              <a:rPr lang="fr-FR" sz="2000" dirty="0">
                <a:latin typeface="Arial" panose="020B0604020202020204" pitchFamily="34" charset="0"/>
                <a:cs typeface="Arial" panose="020B0604020202020204" pitchFamily="34" charset="0"/>
              </a:rPr>
              <a:t>pour un outil d’IAg dans l’objectif de guider sa sortie s’appelle la </a:t>
            </a:r>
            <a:r>
              <a:rPr lang="fr-FR" sz="2000" dirty="0" err="1">
                <a:latin typeface="Arial" panose="020B0604020202020204" pitchFamily="34" charset="0"/>
                <a:cs typeface="Arial" panose="020B0604020202020204" pitchFamily="34" charset="0"/>
              </a:rPr>
              <a:t>rédactique</a:t>
            </a:r>
            <a:r>
              <a:rPr lang="fr-FR" sz="2000" dirty="0">
                <a:latin typeface="Arial" panose="020B0604020202020204" pitchFamily="34" charset="0"/>
                <a:cs typeface="Arial" panose="020B0604020202020204" pitchFamily="34" charset="0"/>
              </a:rPr>
              <a:t> (</a:t>
            </a:r>
            <a:r>
              <a:rPr lang="fr-FR" sz="2000" i="1" dirty="0">
                <a:latin typeface="Arial" panose="020B0604020202020204" pitchFamily="34" charset="0"/>
                <a:cs typeface="Arial" panose="020B0604020202020204" pitchFamily="34" charset="0"/>
              </a:rPr>
              <a:t>prompt engineering</a:t>
            </a:r>
            <a:r>
              <a:rPr lang="fr-FR" sz="2000" dirty="0">
                <a:latin typeface="Arial" panose="020B0604020202020204" pitchFamily="34" charset="0"/>
                <a:cs typeface="Arial" panose="020B0604020202020204" pitchFamily="34" charset="0"/>
              </a:rPr>
              <a:t>). </a:t>
            </a:r>
          </a:p>
        </p:txBody>
      </p:sp>
      <p:sp>
        <p:nvSpPr>
          <p:cNvPr id="9" name="Rectangle: Rounded Corners 8">
            <a:extLst>
              <a:ext uri="{FF2B5EF4-FFF2-40B4-BE49-F238E27FC236}">
                <a16:creationId xmlns:a16="http://schemas.microsoft.com/office/drawing/2014/main" id="{50C80F76-5248-E57E-D9C9-833E19790579}"/>
              </a:ext>
            </a:extLst>
          </p:cNvPr>
          <p:cNvSpPr/>
          <p:nvPr/>
        </p:nvSpPr>
        <p:spPr>
          <a:xfrm>
            <a:off x="906799" y="4568657"/>
            <a:ext cx="10210558"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Trop longues ou, au contraire, trop brèves.</a:t>
            </a:r>
          </a:p>
        </p:txBody>
      </p:sp>
      <p:sp>
        <p:nvSpPr>
          <p:cNvPr id="8" name="Rectangle: Rounded Corners 7">
            <a:extLst>
              <a:ext uri="{FF2B5EF4-FFF2-40B4-BE49-F238E27FC236}">
                <a16:creationId xmlns:a16="http://schemas.microsoft.com/office/drawing/2014/main" id="{7520B713-74D0-AEDC-5D86-0F68E571C108}"/>
              </a:ext>
            </a:extLst>
          </p:cNvPr>
          <p:cNvSpPr/>
          <p:nvPr/>
        </p:nvSpPr>
        <p:spPr>
          <a:xfrm>
            <a:off x="906801" y="4074041"/>
            <a:ext cx="10210558"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Génériques ou trop superficielles.</a:t>
            </a:r>
          </a:p>
        </p:txBody>
      </p:sp>
      <p:sp>
        <p:nvSpPr>
          <p:cNvPr id="7" name="Rectangle: Rounded Corners 6">
            <a:extLst>
              <a:ext uri="{FF2B5EF4-FFF2-40B4-BE49-F238E27FC236}">
                <a16:creationId xmlns:a16="http://schemas.microsoft.com/office/drawing/2014/main" id="{A5F3C483-8A83-06C1-1BA5-11FF1F033BBC}"/>
              </a:ext>
            </a:extLst>
          </p:cNvPr>
          <p:cNvSpPr/>
          <p:nvPr/>
        </p:nvSpPr>
        <p:spPr>
          <a:xfrm>
            <a:off x="906801" y="3570437"/>
            <a:ext cx="10210558"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D’un ton inadapté ou d’un style incohérent.</a:t>
            </a:r>
          </a:p>
        </p:txBody>
      </p:sp>
      <p:sp>
        <p:nvSpPr>
          <p:cNvPr id="6" name="Rectangle: Rounded Corners 5">
            <a:extLst>
              <a:ext uri="{FF2B5EF4-FFF2-40B4-BE49-F238E27FC236}">
                <a16:creationId xmlns:a16="http://schemas.microsoft.com/office/drawing/2014/main" id="{273283A7-1CF9-489B-4C65-BADB11E6A3C2}"/>
              </a:ext>
            </a:extLst>
          </p:cNvPr>
          <p:cNvSpPr/>
          <p:nvPr/>
        </p:nvSpPr>
        <p:spPr>
          <a:xfrm>
            <a:off x="906801" y="3075821"/>
            <a:ext cx="1020813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Peu pertinentes ou hors sujet.</a:t>
            </a:r>
          </a:p>
        </p:txBody>
      </p:sp>
      <p:sp>
        <p:nvSpPr>
          <p:cNvPr id="10" name="Rectangle: Rounded Corners 9">
            <a:extLst>
              <a:ext uri="{FF2B5EF4-FFF2-40B4-BE49-F238E27FC236}">
                <a16:creationId xmlns:a16="http://schemas.microsoft.com/office/drawing/2014/main" id="{2661AAE5-0DDA-4F60-EA92-6630C860D009}"/>
              </a:ext>
            </a:extLst>
          </p:cNvPr>
          <p:cNvSpPr/>
          <p:nvPr/>
        </p:nvSpPr>
        <p:spPr>
          <a:xfrm>
            <a:off x="906801" y="2633093"/>
            <a:ext cx="10208133"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600" dirty="0">
                <a:solidFill>
                  <a:schemeClr val="tx1">
                    <a:lumMod val="95000"/>
                    <a:lumOff val="5000"/>
                  </a:schemeClr>
                </a:solidFill>
                <a:latin typeface="Arial" panose="020B0604020202020204" pitchFamily="34" charset="0"/>
                <a:cs typeface="Arial" panose="020B0604020202020204" pitchFamily="34" charset="0"/>
              </a:rPr>
              <a:t>Redondantes ou contiennent des digressions.</a:t>
            </a:r>
          </a:p>
        </p:txBody>
      </p:sp>
      <p:sp>
        <p:nvSpPr>
          <p:cNvPr id="11" name="Rectangle: Rounded Corners 10">
            <a:extLst>
              <a:ext uri="{FF2B5EF4-FFF2-40B4-BE49-F238E27FC236}">
                <a16:creationId xmlns:a16="http://schemas.microsoft.com/office/drawing/2014/main" id="{15A2BF1C-0415-9C96-0DE6-2BC23B735BA3}"/>
              </a:ext>
            </a:extLst>
          </p:cNvPr>
          <p:cNvSpPr/>
          <p:nvPr/>
        </p:nvSpPr>
        <p:spPr>
          <a:xfrm>
            <a:off x="906801" y="2238376"/>
            <a:ext cx="10208133" cy="781890"/>
          </a:xfrm>
          <a:prstGeom prst="roundRect">
            <a:avLst>
              <a:gd name="adj" fmla="val 18041"/>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Certains signes ne trompent pas. Il convient d’améliorer sa </a:t>
            </a:r>
            <a:r>
              <a:rPr lang="fr-FR" sz="2000" b="1" err="1">
                <a:solidFill>
                  <a:srgbClr val="158189"/>
                </a:solidFill>
                <a:latin typeface="Arial" panose="020B0604020202020204" pitchFamily="34" charset="0"/>
                <a:ea typeface="Helvetica Neue"/>
                <a:cs typeface="Arial" panose="020B0604020202020204" pitchFamily="34" charset="0"/>
                <a:sym typeface="Helvetica Neue"/>
              </a:rPr>
              <a:t>rédactique</a:t>
            </a:r>
            <a:r>
              <a:rPr lang="fr-FR" sz="2000" b="1">
                <a:solidFill>
                  <a:srgbClr val="158189"/>
                </a:solidFill>
                <a:latin typeface="Arial" panose="020B0604020202020204" pitchFamily="34" charset="0"/>
                <a:ea typeface="Helvetica Neue"/>
                <a:cs typeface="Arial" panose="020B0604020202020204" pitchFamily="34" charset="0"/>
                <a:sym typeface="Helvetica Neue"/>
              </a:rPr>
              <a:t> si les réponses de l’agent conversationnel sont… </a:t>
            </a:r>
          </a:p>
        </p:txBody>
      </p:sp>
      <p:sp>
        <p:nvSpPr>
          <p:cNvPr id="12" name="TextBox 11">
            <a:extLst>
              <a:ext uri="{FF2B5EF4-FFF2-40B4-BE49-F238E27FC236}">
                <a16:creationId xmlns:a16="http://schemas.microsoft.com/office/drawing/2014/main" id="{3E5F9428-ECD6-B97D-07A9-AA0082FEBE32}"/>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Améliorer ma </a:t>
            </a:r>
            <a:r>
              <a:rPr lang="fr-FR" sz="4000" b="1" err="1">
                <a:latin typeface="Arial" panose="020B0604020202020204" pitchFamily="34" charset="0"/>
                <a:ea typeface="Calibri" panose="020F0502020204030204" pitchFamily="34" charset="0"/>
                <a:cs typeface="Arial" panose="020B0604020202020204" pitchFamily="34" charset="0"/>
              </a:rPr>
              <a:t>rédactique</a:t>
            </a:r>
            <a:r>
              <a:rPr lang="fr-FR" sz="4000" b="1">
                <a:latin typeface="Arial" panose="020B0604020202020204" pitchFamily="34" charset="0"/>
                <a:ea typeface="Calibri" panose="020F0502020204030204" pitchFamily="34" charset="0"/>
                <a:cs typeface="Arial" panose="020B0604020202020204" pitchFamily="34" charset="0"/>
              </a:rPr>
              <a:t>, vraiment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24BA135E-4608-CF14-5951-4AB7447758D4}"/>
              </a:ext>
            </a:extLst>
          </p:cNvPr>
          <p:cNvSpPr txBox="1"/>
          <p:nvPr/>
        </p:nvSpPr>
        <p:spPr>
          <a:xfrm>
            <a:off x="808325" y="1908215"/>
            <a:ext cx="1013419"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OpenAI</a:t>
            </a:r>
            <a:r>
              <a:rPr lang="fr-FR" sz="1000" dirty="0">
                <a:latin typeface="Arial" panose="020B0604020202020204" pitchFamily="34" charset="0"/>
                <a:cs typeface="Arial" panose="020B0604020202020204" pitchFamily="34" charset="0"/>
              </a:rPr>
              <a:t>, s. d.)</a:t>
            </a:r>
            <a:endParaRPr lang="fr-CA" sz="1000" dirty="0"/>
          </a:p>
        </p:txBody>
      </p:sp>
    </p:spTree>
    <p:extLst>
      <p:ext uri="{BB962C8B-B14F-4D97-AF65-F5344CB8AC3E}">
        <p14:creationId xmlns:p14="http://schemas.microsoft.com/office/powerpoint/2010/main" val="1002975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64" presetClass="path" presetSubtype="0" accel="50000" decel="50000" fill="hold" grpId="1" nodeType="withEffect">
                                  <p:stCondLst>
                                    <p:cond delay="750"/>
                                  </p:stCondLst>
                                  <p:childTnLst>
                                    <p:animMotion origin="layout" path="M 1.25E-6 1.85185E-6 L 1.25E-6 -0.05162 " pathEditMode="relative" rAng="0" ptsTypes="AA">
                                      <p:cBhvr>
                                        <p:cTn id="18" dur="1000" spd="-100000" fill="hold"/>
                                        <p:tgtEl>
                                          <p:spTgt spid="10"/>
                                        </p:tgtEl>
                                        <p:attrNameLst>
                                          <p:attrName>ppt_x</p:attrName>
                                          <p:attrName>ppt_y</p:attrName>
                                        </p:attrNameLst>
                                      </p:cBhvr>
                                      <p:rCtr x="0" y="-2593"/>
                                    </p:animMotion>
                                  </p:childTnLst>
                                </p:cTn>
                              </p:par>
                              <p:par>
                                <p:cTn id="19" presetID="10" presetClass="entr" presetSubtype="0" fill="hold" grpId="0" nodeType="withEffect">
                                  <p:stCondLst>
                                    <p:cond delay="1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64" presetClass="path" presetSubtype="0" accel="50000" decel="50000" fill="hold" grpId="1" nodeType="withEffect">
                                  <p:stCondLst>
                                    <p:cond delay="1250"/>
                                  </p:stCondLst>
                                  <p:childTnLst>
                                    <p:animMotion origin="layout" path="M 1.25E-6 -1.11111E-6 L 1.25E-6 -0.05162 " pathEditMode="relative" rAng="0" ptsTypes="AA">
                                      <p:cBhvr>
                                        <p:cTn id="23" dur="1000" spd="-100000" fill="hold"/>
                                        <p:tgtEl>
                                          <p:spTgt spid="6"/>
                                        </p:tgtEl>
                                        <p:attrNameLst>
                                          <p:attrName>ppt_x</p:attrName>
                                          <p:attrName>ppt_y</p:attrName>
                                        </p:attrNameLst>
                                      </p:cBhvr>
                                      <p:rCtr x="0" y="-2593"/>
                                    </p:animMotion>
                                  </p:childTnLst>
                                </p:cTn>
                              </p:par>
                              <p:par>
                                <p:cTn id="24" presetID="10" presetClass="entr" presetSubtype="0" fill="hold" grpId="0" nodeType="withEffect">
                                  <p:stCondLst>
                                    <p:cond delay="17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childTnLst>
                                </p:cTn>
                              </p:par>
                              <p:par>
                                <p:cTn id="27" presetID="64" presetClass="path" presetSubtype="0" accel="50000" decel="50000" fill="hold" grpId="1" nodeType="withEffect">
                                  <p:stCondLst>
                                    <p:cond delay="1750"/>
                                  </p:stCondLst>
                                  <p:childTnLst>
                                    <p:animMotion origin="layout" path="M 1.04167E-6 -1.85185E-6 L 1.04167E-6 -0.05162 " pathEditMode="relative" rAng="0" ptsTypes="AA">
                                      <p:cBhvr>
                                        <p:cTn id="28" dur="1000" spd="-100000" fill="hold"/>
                                        <p:tgtEl>
                                          <p:spTgt spid="7"/>
                                        </p:tgtEl>
                                        <p:attrNameLst>
                                          <p:attrName>ppt_x</p:attrName>
                                          <p:attrName>ppt_y</p:attrName>
                                        </p:attrNameLst>
                                      </p:cBhvr>
                                      <p:rCtr x="0" y="-2593"/>
                                    </p:animMotion>
                                  </p:childTnLst>
                                </p:cTn>
                              </p:par>
                              <p:par>
                                <p:cTn id="29" presetID="10" presetClass="entr" presetSubtype="0" fill="hold" grpId="0" nodeType="withEffect">
                                  <p:stCondLst>
                                    <p:cond delay="225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par>
                                <p:cTn id="32" presetID="64" presetClass="path" presetSubtype="0" accel="50000" decel="50000" fill="hold" grpId="1" nodeType="withEffect">
                                  <p:stCondLst>
                                    <p:cond delay="2250"/>
                                  </p:stCondLst>
                                  <p:childTnLst>
                                    <p:animMotion origin="layout" path="M 1.04167E-6 -1.48148E-6 L 1.04167E-6 -0.05162 " pathEditMode="relative" rAng="0" ptsTypes="AA">
                                      <p:cBhvr>
                                        <p:cTn id="33" dur="1000" spd="-100000" fill="hold"/>
                                        <p:tgtEl>
                                          <p:spTgt spid="8"/>
                                        </p:tgtEl>
                                        <p:attrNameLst>
                                          <p:attrName>ppt_x</p:attrName>
                                          <p:attrName>ppt_y</p:attrName>
                                        </p:attrNameLst>
                                      </p:cBhvr>
                                      <p:rCtr x="0" y="-2593"/>
                                    </p:animMotion>
                                  </p:childTnLst>
                                </p:cTn>
                              </p:par>
                              <p:par>
                                <p:cTn id="34" presetID="10" presetClass="entr" presetSubtype="0" fill="hold" grpId="0" nodeType="withEffect">
                                  <p:stCondLst>
                                    <p:cond delay="275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childTnLst>
                                </p:cTn>
                              </p:par>
                              <p:par>
                                <p:cTn id="37" presetID="64" presetClass="path" presetSubtype="0" accel="50000" decel="50000" fill="hold" grpId="1" nodeType="withEffect">
                                  <p:stCondLst>
                                    <p:cond delay="2750"/>
                                  </p:stCondLst>
                                  <p:childTnLst>
                                    <p:animMotion origin="layout" path="M 1.04167E-6 -3.7037E-6 L 1.04167E-6 -0.05162 " pathEditMode="relative" rAng="0" ptsTypes="AA">
                                      <p:cBhvr>
                                        <p:cTn id="38" dur="1000" spd="-100000" fill="hold"/>
                                        <p:tgtEl>
                                          <p:spTgt spid="9"/>
                                        </p:tgtEl>
                                        <p:attrNameLst>
                                          <p:attrName>ppt_x</p:attrName>
                                          <p:attrName>ppt_y</p:attrName>
                                        </p:attrNameLst>
                                      </p:cBhvr>
                                      <p:rCtr x="0" y="-2593"/>
                                    </p:animMotion>
                                  </p:childTnLst>
                                </p:cTn>
                              </p:par>
                              <p:par>
                                <p:cTn id="39" presetID="10" presetClass="entr" presetSubtype="0" fill="hold" grpId="0" nodeType="withEffect">
                                  <p:stCondLst>
                                    <p:cond delay="275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9" grpId="0" animBg="1"/>
      <p:bldP spid="9" grpId="1" animBg="1"/>
      <p:bldP spid="8" grpId="0" animBg="1"/>
      <p:bldP spid="8" grpId="1" animBg="1"/>
      <p:bldP spid="7" grpId="0" animBg="1"/>
      <p:bldP spid="7" grpId="1" animBg="1"/>
      <p:bldP spid="6" grpId="0" animBg="1"/>
      <p:bldP spid="6" grpId="1" animBg="1"/>
      <p:bldP spid="10" grpId="0" animBg="1"/>
      <p:bldP spid="10" grpId="1" animBg="1"/>
      <p:bldP spid="11" grpId="0" animBg="1"/>
      <p:bldP spid="12"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01D628E-4C3D-D197-C70E-58195851009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E3BA94A-8F1D-B68E-EFF0-5E974C5EE662}"/>
              </a:ext>
            </a:extLst>
          </p:cNvPr>
          <p:cNvSpPr txBox="1"/>
          <p:nvPr/>
        </p:nvSpPr>
        <p:spPr>
          <a:xfrm>
            <a:off x="0" y="1308050"/>
            <a:ext cx="12192000" cy="846386"/>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Le processus de conception et de rédaction de </a:t>
            </a:r>
            <a:r>
              <a:rPr lang="fr-FR" sz="2000" b="1">
                <a:latin typeface="Arial" panose="020B0604020202020204" pitchFamily="34" charset="0"/>
                <a:cs typeface="Arial" panose="020B0604020202020204" pitchFamily="34" charset="0"/>
              </a:rPr>
              <a:t>requêtes efficaces </a:t>
            </a:r>
            <a:r>
              <a:rPr lang="fr-FR" sz="2000">
                <a:latin typeface="Arial" panose="020B0604020202020204" pitchFamily="34" charset="0"/>
                <a:cs typeface="Arial" panose="020B0604020202020204" pitchFamily="34" charset="0"/>
              </a:rPr>
              <a:t>pour un outil d’IAg dans l’objectif de guider sa sortie s’appelle la </a:t>
            </a:r>
            <a:r>
              <a:rPr lang="fr-FR" sz="2000" err="1">
                <a:latin typeface="Arial" panose="020B0604020202020204" pitchFamily="34" charset="0"/>
                <a:cs typeface="Arial" panose="020B0604020202020204" pitchFamily="34" charset="0"/>
              </a:rPr>
              <a:t>rédactique</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prompt engineering</a:t>
            </a:r>
            <a:r>
              <a:rPr lang="fr-FR" sz="2000">
                <a:latin typeface="Arial" panose="020B0604020202020204" pitchFamily="34" charset="0"/>
                <a:cs typeface="Arial" panose="020B0604020202020204" pitchFamily="34" charset="0"/>
              </a:rPr>
              <a:t>). </a:t>
            </a:r>
          </a:p>
        </p:txBody>
      </p:sp>
      <p:sp>
        <p:nvSpPr>
          <p:cNvPr id="9" name="Rectangle: Rounded Corners 8">
            <a:extLst>
              <a:ext uri="{FF2B5EF4-FFF2-40B4-BE49-F238E27FC236}">
                <a16:creationId xmlns:a16="http://schemas.microsoft.com/office/drawing/2014/main" id="{0C913FF4-2D85-E7B6-6665-5F0C0DBB38AB}"/>
              </a:ext>
            </a:extLst>
          </p:cNvPr>
          <p:cNvSpPr/>
          <p:nvPr/>
        </p:nvSpPr>
        <p:spPr>
          <a:xfrm>
            <a:off x="906799" y="4568657"/>
            <a:ext cx="10210558"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Trop longues ou, au contraire, trop brèves</a:t>
            </a:r>
          </a:p>
        </p:txBody>
      </p:sp>
      <p:sp>
        <p:nvSpPr>
          <p:cNvPr id="8" name="Rectangle: Rounded Corners 7">
            <a:extLst>
              <a:ext uri="{FF2B5EF4-FFF2-40B4-BE49-F238E27FC236}">
                <a16:creationId xmlns:a16="http://schemas.microsoft.com/office/drawing/2014/main" id="{DCB6F3AA-0CBF-5A4F-B6A3-20DE99E6E480}"/>
              </a:ext>
            </a:extLst>
          </p:cNvPr>
          <p:cNvSpPr/>
          <p:nvPr/>
        </p:nvSpPr>
        <p:spPr>
          <a:xfrm>
            <a:off x="906801" y="4074041"/>
            <a:ext cx="10210558"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Génériques ou trop superficielles</a:t>
            </a:r>
          </a:p>
        </p:txBody>
      </p:sp>
      <p:sp>
        <p:nvSpPr>
          <p:cNvPr id="7" name="Rectangle: Rounded Corners 6">
            <a:extLst>
              <a:ext uri="{FF2B5EF4-FFF2-40B4-BE49-F238E27FC236}">
                <a16:creationId xmlns:a16="http://schemas.microsoft.com/office/drawing/2014/main" id="{8ABC4ABF-1EEC-7B3F-D2FB-BC0A662DEB17}"/>
              </a:ext>
            </a:extLst>
          </p:cNvPr>
          <p:cNvSpPr/>
          <p:nvPr/>
        </p:nvSpPr>
        <p:spPr>
          <a:xfrm>
            <a:off x="906801" y="3570437"/>
            <a:ext cx="10210558"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D’un ton inadapté ou d’un style incohérent</a:t>
            </a:r>
          </a:p>
        </p:txBody>
      </p:sp>
      <p:sp>
        <p:nvSpPr>
          <p:cNvPr id="6" name="Rectangle: Rounded Corners 5">
            <a:extLst>
              <a:ext uri="{FF2B5EF4-FFF2-40B4-BE49-F238E27FC236}">
                <a16:creationId xmlns:a16="http://schemas.microsoft.com/office/drawing/2014/main" id="{4F87B68C-DB94-C30B-DAE6-9D2412E4A14C}"/>
              </a:ext>
            </a:extLst>
          </p:cNvPr>
          <p:cNvSpPr/>
          <p:nvPr/>
        </p:nvSpPr>
        <p:spPr>
          <a:xfrm>
            <a:off x="906801" y="3075821"/>
            <a:ext cx="1020813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Peu pertinentes ou hors sujet</a:t>
            </a:r>
          </a:p>
        </p:txBody>
      </p:sp>
      <p:sp>
        <p:nvSpPr>
          <p:cNvPr id="10" name="Rectangle: Rounded Corners 9">
            <a:extLst>
              <a:ext uri="{FF2B5EF4-FFF2-40B4-BE49-F238E27FC236}">
                <a16:creationId xmlns:a16="http://schemas.microsoft.com/office/drawing/2014/main" id="{E78798A7-3830-7100-ED0B-1A1DC8878837}"/>
              </a:ext>
            </a:extLst>
          </p:cNvPr>
          <p:cNvSpPr/>
          <p:nvPr/>
        </p:nvSpPr>
        <p:spPr>
          <a:xfrm>
            <a:off x="906801" y="2633093"/>
            <a:ext cx="10208133"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600">
                <a:solidFill>
                  <a:schemeClr val="tx1">
                    <a:lumMod val="95000"/>
                    <a:lumOff val="5000"/>
                  </a:schemeClr>
                </a:solidFill>
                <a:latin typeface="Arial" panose="020B0604020202020204" pitchFamily="34" charset="0"/>
                <a:cs typeface="Arial" panose="020B0604020202020204" pitchFamily="34" charset="0"/>
              </a:rPr>
              <a:t>Redondantes ou contiennent des digressions</a:t>
            </a:r>
          </a:p>
        </p:txBody>
      </p:sp>
      <p:sp>
        <p:nvSpPr>
          <p:cNvPr id="11" name="Rectangle: Rounded Corners 10">
            <a:extLst>
              <a:ext uri="{FF2B5EF4-FFF2-40B4-BE49-F238E27FC236}">
                <a16:creationId xmlns:a16="http://schemas.microsoft.com/office/drawing/2014/main" id="{DD624329-4FB9-D536-63F6-DA86BC539A16}"/>
              </a:ext>
            </a:extLst>
          </p:cNvPr>
          <p:cNvSpPr/>
          <p:nvPr/>
        </p:nvSpPr>
        <p:spPr>
          <a:xfrm>
            <a:off x="906801" y="2238376"/>
            <a:ext cx="10208133" cy="781890"/>
          </a:xfrm>
          <a:prstGeom prst="roundRect">
            <a:avLst>
              <a:gd name="adj" fmla="val 18041"/>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Certains signes ne trompent pas. Il convient d’améliorer sa </a:t>
            </a:r>
            <a:r>
              <a:rPr lang="fr-FR" sz="2000" b="1" err="1">
                <a:solidFill>
                  <a:srgbClr val="158189"/>
                </a:solidFill>
                <a:latin typeface="Arial" panose="020B0604020202020204" pitchFamily="34" charset="0"/>
                <a:ea typeface="Helvetica Neue"/>
                <a:cs typeface="Arial" panose="020B0604020202020204" pitchFamily="34" charset="0"/>
                <a:sym typeface="Helvetica Neue"/>
              </a:rPr>
              <a:t>rédactique</a:t>
            </a:r>
            <a:r>
              <a:rPr lang="fr-FR" sz="2000" b="1">
                <a:solidFill>
                  <a:srgbClr val="158189"/>
                </a:solidFill>
                <a:latin typeface="Arial" panose="020B0604020202020204" pitchFamily="34" charset="0"/>
                <a:ea typeface="Helvetica Neue"/>
                <a:cs typeface="Arial" panose="020B0604020202020204" pitchFamily="34" charset="0"/>
                <a:sym typeface="Helvetica Neue"/>
              </a:rPr>
              <a:t> si les réponses de l’agent conversationnel sont… </a:t>
            </a:r>
          </a:p>
        </p:txBody>
      </p:sp>
      <p:sp>
        <p:nvSpPr>
          <p:cNvPr id="12" name="TextBox 11">
            <a:extLst>
              <a:ext uri="{FF2B5EF4-FFF2-40B4-BE49-F238E27FC236}">
                <a16:creationId xmlns:a16="http://schemas.microsoft.com/office/drawing/2014/main" id="{C5BA8A53-DC26-B346-26FA-21E3401BBAF5}"/>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Améliorer ma </a:t>
            </a:r>
            <a:r>
              <a:rPr lang="fr-FR" sz="4000" b="1" err="1">
                <a:latin typeface="Arial" panose="020B0604020202020204" pitchFamily="34" charset="0"/>
                <a:ea typeface="Calibri" panose="020F0502020204030204" pitchFamily="34" charset="0"/>
                <a:cs typeface="Arial" panose="020B0604020202020204" pitchFamily="34" charset="0"/>
              </a:rPr>
              <a:t>rédactique</a:t>
            </a:r>
            <a:r>
              <a:rPr lang="fr-FR" sz="4000" b="1">
                <a:latin typeface="Arial" panose="020B0604020202020204" pitchFamily="34" charset="0"/>
                <a:ea typeface="Calibri" panose="020F0502020204030204" pitchFamily="34" charset="0"/>
                <a:cs typeface="Arial" panose="020B0604020202020204" pitchFamily="34" charset="0"/>
              </a:rPr>
              <a:t>, vraiment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0AD222B6-8D70-A216-31E2-8122AABDCCC8}"/>
              </a:ext>
            </a:extLst>
          </p:cNvPr>
          <p:cNvSpPr txBox="1"/>
          <p:nvPr/>
        </p:nvSpPr>
        <p:spPr>
          <a:xfrm>
            <a:off x="808325" y="1908215"/>
            <a:ext cx="1013419"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OpenAI</a:t>
            </a:r>
            <a:r>
              <a:rPr lang="fr-FR" sz="1000" dirty="0">
                <a:latin typeface="Arial" panose="020B0604020202020204" pitchFamily="34" charset="0"/>
                <a:cs typeface="Arial" panose="020B0604020202020204" pitchFamily="34" charset="0"/>
              </a:rPr>
              <a:t>, s. d.)</a:t>
            </a:r>
            <a:endParaRPr lang="fr-CA" sz="1000" dirty="0"/>
          </a:p>
        </p:txBody>
      </p:sp>
      <p:sp>
        <p:nvSpPr>
          <p:cNvPr id="22" name="Rectangle 21">
            <a:extLst>
              <a:ext uri="{FF2B5EF4-FFF2-40B4-BE49-F238E27FC236}">
                <a16:creationId xmlns:a16="http://schemas.microsoft.com/office/drawing/2014/main" id="{58397E33-7765-45E0-FCE6-0855DF1550C2}"/>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8D9D9D59-D492-2DA8-816A-F7C11821A1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7740" y="1116631"/>
            <a:ext cx="2696520" cy="2311303"/>
          </a:xfrm>
          <a:prstGeom prst="rect">
            <a:avLst/>
          </a:prstGeom>
        </p:spPr>
      </p:pic>
      <p:sp>
        <p:nvSpPr>
          <p:cNvPr id="21" name="Rectangle: Rounded Corners 20">
            <a:extLst>
              <a:ext uri="{FF2B5EF4-FFF2-40B4-BE49-F238E27FC236}">
                <a16:creationId xmlns:a16="http://schemas.microsoft.com/office/drawing/2014/main" id="{FA4B7328-F6F1-C184-2233-B42EF30E23EE}"/>
              </a:ext>
            </a:extLst>
          </p:cNvPr>
          <p:cNvSpPr/>
          <p:nvPr/>
        </p:nvSpPr>
        <p:spPr>
          <a:xfrm>
            <a:off x="3030406" y="3762598"/>
            <a:ext cx="6131189" cy="1978771"/>
          </a:xfrm>
          <a:prstGeom prst="roundRect">
            <a:avLst>
              <a:gd name="adj" fmla="val 983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Peu d’efforts dans les requêtes = peu de qualité dans les réponses !</a:t>
            </a:r>
          </a:p>
          <a:p>
            <a:pPr algn="ctr"/>
            <a:r>
              <a:rPr lang="fr-FR" sz="2000" b="1" dirty="0">
                <a:solidFill>
                  <a:schemeClr val="tx1"/>
                </a:solidFill>
                <a:latin typeface="Arial" panose="020B0604020202020204" pitchFamily="34" charset="0"/>
                <a:cs typeface="Arial" panose="020B0604020202020204" pitchFamily="34" charset="0"/>
              </a:rPr>
              <a:t> </a:t>
            </a: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Pense à affiner tes requêtes si les réponses générées sont insatisfaisantes. </a:t>
            </a:r>
          </a:p>
        </p:txBody>
      </p:sp>
    </p:spTree>
    <p:extLst>
      <p:ext uri="{BB962C8B-B14F-4D97-AF65-F5344CB8AC3E}">
        <p14:creationId xmlns:p14="http://schemas.microsoft.com/office/powerpoint/2010/main" val="323347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20"/>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par>
                                <p:cTn id="13" presetID="64" presetClass="path" presetSubtype="0" accel="50000" decel="50000" fill="hold" grpId="1" nodeType="withEffect">
                                  <p:stCondLst>
                                    <p:cond delay="0"/>
                                  </p:stCondLst>
                                  <p:childTnLst>
                                    <p:animMotion origin="layout" path="M 0 -4.07407E-6 L 0 -0.10671 " pathEditMode="relative" rAng="0" ptsTypes="AA">
                                      <p:cBhvr>
                                        <p:cTn id="14" dur="1000" spd="-100000" fill="hold"/>
                                        <p:tgtEl>
                                          <p:spTgt spid="21"/>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BBD3C9C-702E-1994-9FF9-5875E3B5C4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1592C0D-FE11-0027-48AE-EA5CE4FFD7CC}"/>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Comment améliorer ma </a:t>
            </a:r>
            <a:r>
              <a:rPr lang="fr-FR" sz="4000" b="1" err="1">
                <a:latin typeface="Arial" panose="020B0604020202020204" pitchFamily="34" charset="0"/>
                <a:ea typeface="Calibri" panose="020F0502020204030204" pitchFamily="34" charset="0"/>
                <a:cs typeface="Arial" panose="020B0604020202020204" pitchFamily="34" charset="0"/>
              </a:rPr>
              <a:t>rédactique</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CB4F73A0-1901-F32F-6AAF-13F922922B0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687" y="1683504"/>
            <a:ext cx="4247622" cy="3640819"/>
          </a:xfrm>
          <a:prstGeom prst="rect">
            <a:avLst/>
          </a:prstGeom>
        </p:spPr>
      </p:pic>
      <p:sp>
        <p:nvSpPr>
          <p:cNvPr id="8" name="Rectangle: Rounded Corners 7">
            <a:extLst>
              <a:ext uri="{FF2B5EF4-FFF2-40B4-BE49-F238E27FC236}">
                <a16:creationId xmlns:a16="http://schemas.microsoft.com/office/drawing/2014/main" id="{14EE5538-EBC9-E687-AA58-19E72515DCDB}"/>
              </a:ext>
            </a:extLst>
          </p:cNvPr>
          <p:cNvSpPr/>
          <p:nvPr/>
        </p:nvSpPr>
        <p:spPr>
          <a:xfrm>
            <a:off x="3848100" y="1709315"/>
            <a:ext cx="7233670" cy="1140063"/>
          </a:xfrm>
          <a:prstGeom prst="roundRect">
            <a:avLst>
              <a:gd name="adj" fmla="val 891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Écrire des instructions claires et détaillées (ex. : audience, format, sujet, ton, rôle, etc.) : l’agent conversationnel ne lit pas dans les pensées !</a:t>
            </a:r>
          </a:p>
        </p:txBody>
      </p:sp>
      <p:sp>
        <p:nvSpPr>
          <p:cNvPr id="9" name="Rectangle: Rounded Corners 8">
            <a:extLst>
              <a:ext uri="{FF2B5EF4-FFF2-40B4-BE49-F238E27FC236}">
                <a16:creationId xmlns:a16="http://schemas.microsoft.com/office/drawing/2014/main" id="{665EEF0A-0CEF-0C13-6B68-EE6E8DE511BB}"/>
              </a:ext>
            </a:extLst>
          </p:cNvPr>
          <p:cNvSpPr/>
          <p:nvPr/>
        </p:nvSpPr>
        <p:spPr>
          <a:xfrm>
            <a:off x="3848099" y="3246055"/>
            <a:ext cx="7233669" cy="888147"/>
          </a:xfrm>
          <a:prstGeom prst="roundRect">
            <a:avLst>
              <a:gd name="adj" fmla="val 5924"/>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Décomposer les tâches complexes en étapes : demander à l’outil d’exécuter les étapes au fur et à mesure. </a:t>
            </a:r>
          </a:p>
        </p:txBody>
      </p:sp>
      <p:sp>
        <p:nvSpPr>
          <p:cNvPr id="10" name="Rectangle: Rounded Corners 9">
            <a:extLst>
              <a:ext uri="{FF2B5EF4-FFF2-40B4-BE49-F238E27FC236}">
                <a16:creationId xmlns:a16="http://schemas.microsoft.com/office/drawing/2014/main" id="{3AA620BE-4171-918A-8268-401BA354E630}"/>
              </a:ext>
            </a:extLst>
          </p:cNvPr>
          <p:cNvSpPr/>
          <p:nvPr/>
        </p:nvSpPr>
        <p:spPr>
          <a:xfrm>
            <a:off x="3848099" y="4530879"/>
            <a:ext cx="7233669" cy="819255"/>
          </a:xfrm>
          <a:prstGeom prst="roundRect">
            <a:avLst>
              <a:gd name="adj" fmla="val 891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Inclure quelques exemples : montrer à l’outil des exemples de ce qui est souhaité.</a:t>
            </a:r>
          </a:p>
        </p:txBody>
      </p:sp>
      <p:sp>
        <p:nvSpPr>
          <p:cNvPr id="3" name="ZoneTexte 2">
            <a:extLst>
              <a:ext uri="{FF2B5EF4-FFF2-40B4-BE49-F238E27FC236}">
                <a16:creationId xmlns:a16="http://schemas.microsoft.com/office/drawing/2014/main" id="{D7B1B872-CE84-1FA8-43FA-3E2E49C04665}"/>
              </a:ext>
            </a:extLst>
          </p:cNvPr>
          <p:cNvSpPr txBox="1"/>
          <p:nvPr/>
        </p:nvSpPr>
        <p:spPr>
          <a:xfrm>
            <a:off x="3848099" y="5573642"/>
            <a:ext cx="5280613"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Agentic</a:t>
            </a:r>
            <a:r>
              <a:rPr lang="fr-FR" sz="1000" dirty="0">
                <a:latin typeface="Arial" panose="020B0604020202020204" pitchFamily="34" charset="0"/>
                <a:cs typeface="Arial" panose="020B0604020202020204" pitchFamily="34" charset="0"/>
              </a:rPr>
              <a:t> AI : A Progression of </a:t>
            </a:r>
            <a:r>
              <a:rPr lang="fr-FR" sz="1000" dirty="0" err="1">
                <a:latin typeface="Arial" panose="020B0604020202020204" pitchFamily="34" charset="0"/>
                <a:cs typeface="Arial" panose="020B0604020202020204" pitchFamily="34" charset="0"/>
              </a:rPr>
              <a:t>Language</a:t>
            </a:r>
            <a:r>
              <a:rPr lang="fr-FR" sz="1000" dirty="0">
                <a:latin typeface="Arial" panose="020B0604020202020204" pitchFamily="34" charset="0"/>
                <a:cs typeface="Arial" panose="020B0604020202020204" pitchFamily="34" charset="0"/>
              </a:rPr>
              <a:t> Model Usage, 2025 ; Université de Genève, 2024)</a:t>
            </a:r>
            <a:endParaRPr lang="fr-CA" sz="1000" dirty="0"/>
          </a:p>
        </p:txBody>
      </p:sp>
    </p:spTree>
    <p:extLst>
      <p:ext uri="{BB962C8B-B14F-4D97-AF65-F5344CB8AC3E}">
        <p14:creationId xmlns:p14="http://schemas.microsoft.com/office/powerpoint/2010/main" val="727491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42" presetClass="path" presetSubtype="0" accel="50000" decel="50000" fill="hold" nodeType="withEffect">
                                  <p:stCondLst>
                                    <p:cond delay="250"/>
                                  </p:stCondLst>
                                  <p:childTnLst>
                                    <p:animMotion origin="layout" path="M 0 0 L 0 0.25 E" pathEditMode="relative" ptsTypes="">
                                      <p:cBhvr>
                                        <p:cTn id="12" dur="1000" spd="-100000" fill="hold"/>
                                        <p:tgtEl>
                                          <p:spTgt spid="7"/>
                                        </p:tgtEl>
                                        <p:attrNameLst>
                                          <p:attrName>ppt_x</p:attrName>
                                          <p:attrName>ppt_y</p:attrName>
                                        </p:attrNameLst>
                                      </p:cBhvr>
                                    </p:animMotion>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9B0EB90-284E-A5CC-EEBD-E4E6596D877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4918C3-F8BB-472B-56A8-8D6FE5A706EB}"/>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Comment améliorer ma </a:t>
            </a:r>
            <a:r>
              <a:rPr lang="fr-FR" sz="4000" b="1" err="1">
                <a:latin typeface="Arial" panose="020B0604020202020204" pitchFamily="34" charset="0"/>
                <a:ea typeface="Calibri" panose="020F0502020204030204" pitchFamily="34" charset="0"/>
                <a:cs typeface="Arial" panose="020B0604020202020204" pitchFamily="34" charset="0"/>
              </a:rPr>
              <a:t>rédactique</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0325AAE7-D7BB-5591-E4DE-148CCC1BAA9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687" y="1683504"/>
            <a:ext cx="4247622" cy="3640819"/>
          </a:xfrm>
          <a:prstGeom prst="rect">
            <a:avLst/>
          </a:prstGeom>
        </p:spPr>
      </p:pic>
      <p:sp>
        <p:nvSpPr>
          <p:cNvPr id="8" name="Rectangle: Rounded Corners 7">
            <a:extLst>
              <a:ext uri="{FF2B5EF4-FFF2-40B4-BE49-F238E27FC236}">
                <a16:creationId xmlns:a16="http://schemas.microsoft.com/office/drawing/2014/main" id="{A3A365BE-1770-FBB6-FF0F-A63A3F15AD36}"/>
              </a:ext>
            </a:extLst>
          </p:cNvPr>
          <p:cNvSpPr/>
          <p:nvPr/>
        </p:nvSpPr>
        <p:spPr>
          <a:xfrm>
            <a:off x="3848100" y="1709315"/>
            <a:ext cx="7233670" cy="1140063"/>
          </a:xfrm>
          <a:prstGeom prst="roundRect">
            <a:avLst>
              <a:gd name="adj" fmla="val 891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Écrire des instructions claires et détaillées (ex. : audience, format, sujet, ton, rôle, etc.) : l’agent conversationnel ne lit pas dans les pensées !</a:t>
            </a:r>
          </a:p>
        </p:txBody>
      </p:sp>
      <p:sp>
        <p:nvSpPr>
          <p:cNvPr id="9" name="Rectangle: Rounded Corners 8">
            <a:extLst>
              <a:ext uri="{FF2B5EF4-FFF2-40B4-BE49-F238E27FC236}">
                <a16:creationId xmlns:a16="http://schemas.microsoft.com/office/drawing/2014/main" id="{A1378FB1-73F8-3E8B-2F87-6D2C5858A96A}"/>
              </a:ext>
            </a:extLst>
          </p:cNvPr>
          <p:cNvSpPr/>
          <p:nvPr/>
        </p:nvSpPr>
        <p:spPr>
          <a:xfrm>
            <a:off x="3848099" y="3246055"/>
            <a:ext cx="7233669" cy="888147"/>
          </a:xfrm>
          <a:prstGeom prst="roundRect">
            <a:avLst>
              <a:gd name="adj" fmla="val 5924"/>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Décomposer les tâches complexes en étapes : demander à l’outil d’exécuter les étapes au fur et à mesure. </a:t>
            </a:r>
          </a:p>
        </p:txBody>
      </p:sp>
      <p:sp>
        <p:nvSpPr>
          <p:cNvPr id="10" name="Rectangle: Rounded Corners 9">
            <a:extLst>
              <a:ext uri="{FF2B5EF4-FFF2-40B4-BE49-F238E27FC236}">
                <a16:creationId xmlns:a16="http://schemas.microsoft.com/office/drawing/2014/main" id="{5FA28FF3-6052-51AA-D4D8-9E72EA208E9B}"/>
              </a:ext>
            </a:extLst>
          </p:cNvPr>
          <p:cNvSpPr/>
          <p:nvPr/>
        </p:nvSpPr>
        <p:spPr>
          <a:xfrm>
            <a:off x="3848099" y="4530879"/>
            <a:ext cx="7233669" cy="819255"/>
          </a:xfrm>
          <a:prstGeom prst="roundRect">
            <a:avLst>
              <a:gd name="adj" fmla="val 891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Inclure quelques exemples : montrer à l’outil des exemples de ce qui est souhaité.</a:t>
            </a:r>
          </a:p>
        </p:txBody>
      </p:sp>
      <p:sp>
        <p:nvSpPr>
          <p:cNvPr id="3" name="ZoneTexte 2">
            <a:extLst>
              <a:ext uri="{FF2B5EF4-FFF2-40B4-BE49-F238E27FC236}">
                <a16:creationId xmlns:a16="http://schemas.microsoft.com/office/drawing/2014/main" id="{1F2DC215-0B7C-6AC4-3644-EEE53271F573}"/>
              </a:ext>
            </a:extLst>
          </p:cNvPr>
          <p:cNvSpPr txBox="1"/>
          <p:nvPr/>
        </p:nvSpPr>
        <p:spPr>
          <a:xfrm>
            <a:off x="3848099" y="5573642"/>
            <a:ext cx="5280613"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Agentic</a:t>
            </a:r>
            <a:r>
              <a:rPr lang="fr-FR" sz="1000" dirty="0">
                <a:latin typeface="Arial" panose="020B0604020202020204" pitchFamily="34" charset="0"/>
                <a:cs typeface="Arial" panose="020B0604020202020204" pitchFamily="34" charset="0"/>
              </a:rPr>
              <a:t> AI : A Progression of </a:t>
            </a:r>
            <a:r>
              <a:rPr lang="fr-FR" sz="1000" dirty="0" err="1">
                <a:latin typeface="Arial" panose="020B0604020202020204" pitchFamily="34" charset="0"/>
                <a:cs typeface="Arial" panose="020B0604020202020204" pitchFamily="34" charset="0"/>
              </a:rPr>
              <a:t>Language</a:t>
            </a:r>
            <a:r>
              <a:rPr lang="fr-FR" sz="1000" dirty="0">
                <a:latin typeface="Arial" panose="020B0604020202020204" pitchFamily="34" charset="0"/>
                <a:cs typeface="Arial" panose="020B0604020202020204" pitchFamily="34" charset="0"/>
              </a:rPr>
              <a:t> Model Usage, 2025 ; Université de Genève, 2024)</a:t>
            </a:r>
            <a:endParaRPr lang="fr-CA" sz="1000" dirty="0"/>
          </a:p>
        </p:txBody>
      </p:sp>
      <p:sp>
        <p:nvSpPr>
          <p:cNvPr id="22" name="Rectangle 21">
            <a:extLst>
              <a:ext uri="{FF2B5EF4-FFF2-40B4-BE49-F238E27FC236}">
                <a16:creationId xmlns:a16="http://schemas.microsoft.com/office/drawing/2014/main" id="{5C3CBE7C-5202-0DE3-71EC-53EDB3C34ABE}"/>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1B1A90C3-80EC-B96D-4986-0F285F6435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666630"/>
            <a:ext cx="2696520" cy="2311303"/>
          </a:xfrm>
          <a:prstGeom prst="rect">
            <a:avLst/>
          </a:prstGeom>
        </p:spPr>
      </p:pic>
      <p:sp>
        <p:nvSpPr>
          <p:cNvPr id="18" name="Rectangle: Rounded Corners 17">
            <a:extLst>
              <a:ext uri="{FF2B5EF4-FFF2-40B4-BE49-F238E27FC236}">
                <a16:creationId xmlns:a16="http://schemas.microsoft.com/office/drawing/2014/main" id="{742A7FA5-F7ED-BDA1-6934-9BA5CD662468}"/>
              </a:ext>
            </a:extLst>
          </p:cNvPr>
          <p:cNvSpPr/>
          <p:nvPr/>
        </p:nvSpPr>
        <p:spPr>
          <a:xfrm>
            <a:off x="3030406" y="3429000"/>
            <a:ext cx="6131189" cy="2781300"/>
          </a:xfrm>
          <a:prstGeom prst="roundRect">
            <a:avLst>
              <a:gd name="adj" fmla="val 728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La </a:t>
            </a:r>
            <a:r>
              <a:rPr lang="fr-FR" sz="2000" b="1" err="1">
                <a:solidFill>
                  <a:schemeClr val="tx1"/>
                </a:solidFill>
                <a:latin typeface="Arial" panose="020B0604020202020204" pitchFamily="34" charset="0"/>
                <a:cs typeface="Arial" panose="020B0604020202020204" pitchFamily="34" charset="0"/>
              </a:rPr>
              <a:t>rédactique</a:t>
            </a:r>
            <a:r>
              <a:rPr lang="fr-FR" sz="2000" b="1">
                <a:solidFill>
                  <a:schemeClr val="tx1"/>
                </a:solidFill>
                <a:latin typeface="Arial" panose="020B0604020202020204" pitchFamily="34" charset="0"/>
                <a:cs typeface="Arial" panose="020B0604020202020204" pitchFamily="34" charset="0"/>
              </a:rPr>
              <a:t> n’a rien de sorcier : elle repose sur des compétences que tu as déjà cultivées depuis ton entrée dans le système scolaire.</a:t>
            </a:r>
          </a:p>
          <a:p>
            <a:pPr algn="ctr"/>
            <a:r>
              <a:rPr lang="fr-FR" sz="2000" b="1">
                <a:solidFill>
                  <a:schemeClr val="tx1"/>
                </a:solidFill>
                <a:latin typeface="Arial" panose="020B0604020202020204" pitchFamily="34" charset="0"/>
                <a:cs typeface="Arial" panose="020B0604020202020204" pitchFamily="34" charset="0"/>
              </a:rPr>
              <a:t> </a:t>
            </a:r>
          </a:p>
          <a:p>
            <a:pPr algn="ctr"/>
            <a:r>
              <a:rPr lang="fr-FR" sz="2000" b="1">
                <a:solidFill>
                  <a:schemeClr val="tx1"/>
                </a:solidFill>
                <a:latin typeface="Arial" panose="020B0604020202020204" pitchFamily="34" charset="0"/>
                <a:cs typeface="Arial" panose="020B0604020202020204" pitchFamily="34" charset="0"/>
              </a:rPr>
              <a:t>Avoir une idée claire de ce que tu cherches et savoir comment le formuler précisément permet d’obtenir un contenu généré plus pertinent et mieux adapté à tes besoins.</a:t>
            </a:r>
          </a:p>
        </p:txBody>
      </p:sp>
      <p:grpSp>
        <p:nvGrpSpPr>
          <p:cNvPr id="19" name="Group 18">
            <a:extLst>
              <a:ext uri="{FF2B5EF4-FFF2-40B4-BE49-F238E27FC236}">
                <a16:creationId xmlns:a16="http://schemas.microsoft.com/office/drawing/2014/main" id="{C1CBDB22-6B9D-7EE0-CD14-7418F717692D}"/>
              </a:ext>
            </a:extLst>
          </p:cNvPr>
          <p:cNvGrpSpPr/>
          <p:nvPr/>
        </p:nvGrpSpPr>
        <p:grpSpPr>
          <a:xfrm>
            <a:off x="9304622" y="0"/>
            <a:ext cx="3408642" cy="6858000"/>
            <a:chOff x="9304622" y="0"/>
            <a:chExt cx="3408642" cy="6858000"/>
          </a:xfrm>
        </p:grpSpPr>
        <p:sp>
          <p:nvSpPr>
            <p:cNvPr id="20" name="Right Triangle 19">
              <a:extLst>
                <a:ext uri="{FF2B5EF4-FFF2-40B4-BE49-F238E27FC236}">
                  <a16:creationId xmlns:a16="http://schemas.microsoft.com/office/drawing/2014/main" id="{62EE299C-C67D-3E30-7C65-E4717DBF518D}"/>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9414B38C-BE7D-F4A9-BDBB-C326F66F8FE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9304622" y="3762598"/>
              <a:ext cx="3408642" cy="2921694"/>
            </a:xfrm>
            <a:prstGeom prst="rect">
              <a:avLst/>
            </a:prstGeom>
          </p:spPr>
        </p:pic>
      </p:grpSp>
    </p:spTree>
    <p:extLst>
      <p:ext uri="{BB962C8B-B14F-4D97-AF65-F5344CB8AC3E}">
        <p14:creationId xmlns:p14="http://schemas.microsoft.com/office/powerpoint/2010/main" val="386122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42" presetClass="path" presetSubtype="0" accel="50000" decel="50000" fill="hold" nodeType="withEffect">
                                  <p:stCondLst>
                                    <p:cond delay="0"/>
                                  </p:stCondLst>
                                  <p:childTnLst>
                                    <p:animMotion origin="layout" path="M 0 -7.40741E-7 L 0 0.09491 " pathEditMode="relative" rAng="0" ptsTypes="AA">
                                      <p:cBhvr>
                                        <p:cTn id="9" dur="1000" spd="-100000" fill="hold"/>
                                        <p:tgtEl>
                                          <p:spTgt spid="1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par>
                                <p:cTn id="13" presetID="64" presetClass="path" presetSubtype="0" accel="50000" decel="50000" fill="hold" grpId="1" nodeType="withEffect">
                                  <p:stCondLst>
                                    <p:cond delay="0"/>
                                  </p:stCondLst>
                                  <p:childTnLst>
                                    <p:animMotion origin="layout" path="M 0 2.22222E-6 L 0 -0.10672 " pathEditMode="relative" rAng="0" ptsTypes="AA">
                                      <p:cBhvr>
                                        <p:cTn id="14" dur="1000" spd="-100000" fill="hold"/>
                                        <p:tgtEl>
                                          <p:spTgt spid="18"/>
                                        </p:tgtEl>
                                        <p:attrNameLst>
                                          <p:attrName>ppt_x</p:attrName>
                                          <p:attrName>ppt_y</p:attrName>
                                        </p:attrNameLst>
                                      </p:cBhvr>
                                      <p:rCtr x="0" y="-5347"/>
                                    </p:animMotion>
                                  </p:childTnLst>
                                </p:cTn>
                              </p:par>
                              <p:par>
                                <p:cTn id="15" presetID="10" presetClass="entr" presetSubtype="0" fill="hold"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par>
                                <p:cTn id="18" presetID="63" presetClass="path" presetSubtype="0" accel="50000" decel="50000" fill="hold" nodeType="withEffect">
                                  <p:stCondLst>
                                    <p:cond delay="500"/>
                                  </p:stCondLst>
                                  <p:childTnLst>
                                    <p:animMotion origin="layout" path="M -4.58333E-6 0 L 0.25 0 " pathEditMode="relative" rAng="0" ptsTypes="AA">
                                      <p:cBhvr>
                                        <p:cTn id="19" dur="1000" spd="-100000" fill="hold"/>
                                        <p:tgtEl>
                                          <p:spTgt spid="19"/>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95029297-184B-7A2A-A389-14AF614172FA}"/>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D88485C4-B0C5-A0B1-5ECE-BF6F52C7E712}"/>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9" name="Rectangle: Rounded Corners 8">
            <a:extLst>
              <a:ext uri="{FF2B5EF4-FFF2-40B4-BE49-F238E27FC236}">
                <a16:creationId xmlns:a16="http://schemas.microsoft.com/office/drawing/2014/main" id="{37BBAFD0-0067-1F9A-EE4B-EA9BAB7E4DAE}"/>
              </a:ext>
            </a:extLst>
          </p:cNvPr>
          <p:cNvSpPr/>
          <p:nvPr/>
        </p:nvSpPr>
        <p:spPr>
          <a:xfrm>
            <a:off x="916868" y="2198897"/>
            <a:ext cx="6928967" cy="753853"/>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Suivre les consignes remises par la personne enseignante. </a:t>
            </a:r>
          </a:p>
        </p:txBody>
      </p:sp>
      <p:sp>
        <p:nvSpPr>
          <p:cNvPr id="2" name="TextBox 1">
            <a:extLst>
              <a:ext uri="{FF2B5EF4-FFF2-40B4-BE49-F238E27FC236}">
                <a16:creationId xmlns:a16="http://schemas.microsoft.com/office/drawing/2014/main" id="{FE3D85A7-0212-36AF-CE2D-E443E82B4F6C}"/>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affinait nos requêtes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A76AE4B-C1C8-CE0E-C1F3-2D0973F8C2E2}"/>
              </a:ext>
            </a:extLst>
          </p:cNvPr>
          <p:cNvSpPr/>
          <p:nvPr/>
        </p:nvSpPr>
        <p:spPr>
          <a:xfrm>
            <a:off x="916869" y="1571625"/>
            <a:ext cx="6928967"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Requête de départ : « Fais-moi une présentation sur un sujet intéressant ».</a:t>
            </a:r>
          </a:p>
        </p:txBody>
      </p:sp>
      <p:pic>
        <p:nvPicPr>
          <p:cNvPr id="10" name="Graphic 9">
            <a:extLst>
              <a:ext uri="{FF2B5EF4-FFF2-40B4-BE49-F238E27FC236}">
                <a16:creationId xmlns:a16="http://schemas.microsoft.com/office/drawing/2014/main" id="{69C6C694-8AC2-4EF0-049B-9DFD9002099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639339" y="1456616"/>
            <a:ext cx="5855822" cy="5019273"/>
          </a:xfrm>
          <a:prstGeom prst="rect">
            <a:avLst/>
          </a:prstGeom>
        </p:spPr>
      </p:pic>
    </p:spTree>
    <p:extLst>
      <p:ext uri="{BB962C8B-B14F-4D97-AF65-F5344CB8AC3E}">
        <p14:creationId xmlns:p14="http://schemas.microsoft.com/office/powerpoint/2010/main" val="14330063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64" presetClass="path" presetSubtype="0" accel="50000" decel="50000" fill="hold" grpId="1" nodeType="withEffect">
                                  <p:stCondLst>
                                    <p:cond delay="750"/>
                                  </p:stCondLst>
                                  <p:childTnLst>
                                    <p:animMotion origin="layout" path="M 5E-6 -2.96296E-6 L 5E-6 -0.05162 " pathEditMode="relative" rAng="0" ptsTypes="AA">
                                      <p:cBhvr>
                                        <p:cTn id="15" dur="1000" spd="-100000" fill="hold"/>
                                        <p:tgtEl>
                                          <p:spTgt spid="9"/>
                                        </p:tgtEl>
                                        <p:attrNameLst>
                                          <p:attrName>ppt_x</p:attrName>
                                          <p:attrName>ppt_y</p:attrName>
                                        </p:attrNameLst>
                                      </p:cBhvr>
                                      <p:rCtr x="0" y="-2593"/>
                                    </p:animMotion>
                                  </p:childTnLst>
                                </p:cTn>
                              </p:par>
                              <p:par>
                                <p:cTn id="16" presetID="10" presetClass="entr" presetSubtype="0" fill="hold" nodeType="with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par>
                                <p:cTn id="19" presetID="42" presetClass="path" presetSubtype="0" accel="50000" decel="50000" fill="hold" nodeType="withEffect">
                                  <p:stCondLst>
                                    <p:cond delay="1000"/>
                                  </p:stCondLst>
                                  <p:childTnLst>
                                    <p:animMotion origin="layout" path="M 4.58333E-6 -7.40741E-7 L 4.58333E-6 0.10509 " pathEditMode="relative" rAng="0" ptsTypes="AA">
                                      <p:cBhvr>
                                        <p:cTn id="20" dur="1000" spd="-100000" fill="hold"/>
                                        <p:tgtEl>
                                          <p:spTgt spid="10"/>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164EB101-09E3-0135-B203-A85513FCAF45}"/>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12E2D420-8D58-27D5-83CF-9A1F00CC5999}"/>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9" name="Rectangle: Rounded Corners 8">
            <a:extLst>
              <a:ext uri="{FF2B5EF4-FFF2-40B4-BE49-F238E27FC236}">
                <a16:creationId xmlns:a16="http://schemas.microsoft.com/office/drawing/2014/main" id="{A452BCB3-1C39-1939-1B66-9A0CCFDA8DBA}"/>
              </a:ext>
            </a:extLst>
          </p:cNvPr>
          <p:cNvSpPr/>
          <p:nvPr/>
        </p:nvSpPr>
        <p:spPr>
          <a:xfrm>
            <a:off x="916868" y="2198897"/>
            <a:ext cx="6928967" cy="753853"/>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Suivre les consignes remises par la personne enseignante. </a:t>
            </a:r>
          </a:p>
        </p:txBody>
      </p:sp>
      <p:sp>
        <p:nvSpPr>
          <p:cNvPr id="2" name="TextBox 1">
            <a:extLst>
              <a:ext uri="{FF2B5EF4-FFF2-40B4-BE49-F238E27FC236}">
                <a16:creationId xmlns:a16="http://schemas.microsoft.com/office/drawing/2014/main" id="{A92B5CAB-CEEF-68B5-E8F6-FA964CCAE512}"/>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affinait nos requêtes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34D05763-CC68-2A6C-18EB-5C9A5667959E}"/>
              </a:ext>
            </a:extLst>
          </p:cNvPr>
          <p:cNvSpPr/>
          <p:nvPr/>
        </p:nvSpPr>
        <p:spPr>
          <a:xfrm>
            <a:off x="916869" y="1571625"/>
            <a:ext cx="6928967"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Requête de départ : « Fais-moi une présentation sur un sujet intéressant ».</a:t>
            </a:r>
          </a:p>
        </p:txBody>
      </p:sp>
      <p:pic>
        <p:nvPicPr>
          <p:cNvPr id="10" name="Graphic 9">
            <a:extLst>
              <a:ext uri="{FF2B5EF4-FFF2-40B4-BE49-F238E27FC236}">
                <a16:creationId xmlns:a16="http://schemas.microsoft.com/office/drawing/2014/main" id="{AC3A7E0D-A52F-330A-287E-6E437625C7F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639339" y="1456616"/>
            <a:ext cx="5855822" cy="5019273"/>
          </a:xfrm>
          <a:prstGeom prst="rect">
            <a:avLst/>
          </a:prstGeom>
        </p:spPr>
      </p:pic>
      <p:sp>
        <p:nvSpPr>
          <p:cNvPr id="3" name="Rectangle 2">
            <a:extLst>
              <a:ext uri="{FF2B5EF4-FFF2-40B4-BE49-F238E27FC236}">
                <a16:creationId xmlns:a16="http://schemas.microsoft.com/office/drawing/2014/main" id="{104DA680-7DFF-3120-7E02-8BCFCF8213A2}"/>
              </a:ext>
            </a:extLst>
          </p:cNvPr>
          <p:cNvSpPr/>
          <p:nvPr/>
        </p:nvSpPr>
        <p:spPr>
          <a:xfrm>
            <a:off x="0" y="0"/>
            <a:ext cx="12188952" cy="6858000"/>
          </a:xfrm>
          <a:prstGeom prst="rect">
            <a:avLst/>
          </a:prstGeom>
          <a:solidFill>
            <a:srgbClr val="5563E8">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DE6EC405-42BB-8569-3728-226B10C15F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102338"/>
            <a:ext cx="2696520" cy="2311303"/>
          </a:xfrm>
          <a:prstGeom prst="rect">
            <a:avLst/>
          </a:prstGeom>
        </p:spPr>
      </p:pic>
      <p:pic>
        <p:nvPicPr>
          <p:cNvPr id="15" name="Graphic 14">
            <a:extLst>
              <a:ext uri="{FF2B5EF4-FFF2-40B4-BE49-F238E27FC236}">
                <a16:creationId xmlns:a16="http://schemas.microsoft.com/office/drawing/2014/main" id="{35B48F45-EC2F-61EB-50D4-3B4D4DE7E8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7000" y="1410388"/>
            <a:ext cx="6858000" cy="6858000"/>
          </a:xfrm>
          <a:prstGeom prst="rect">
            <a:avLst/>
          </a:prstGeom>
        </p:spPr>
      </p:pic>
      <p:sp>
        <p:nvSpPr>
          <p:cNvPr id="13" name="Rectangle: Rounded Corners 12">
            <a:extLst>
              <a:ext uri="{FF2B5EF4-FFF2-40B4-BE49-F238E27FC236}">
                <a16:creationId xmlns:a16="http://schemas.microsoft.com/office/drawing/2014/main" id="{862F1D7F-815B-33C3-1497-329CE8BBD015}"/>
              </a:ext>
            </a:extLst>
          </p:cNvPr>
          <p:cNvSpPr/>
          <p:nvPr/>
        </p:nvSpPr>
        <p:spPr>
          <a:xfrm>
            <a:off x="2225842" y="2565792"/>
            <a:ext cx="7740317" cy="1325506"/>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r>
              <a:rPr lang="fr-FR" sz="2000" b="1" dirty="0">
                <a:solidFill>
                  <a:schemeClr val="tx1"/>
                </a:solidFill>
                <a:latin typeface="Arial" panose="020B0604020202020204" pitchFamily="34" charset="0"/>
                <a:cs typeface="Arial" panose="020B0604020202020204" pitchFamily="34" charset="0"/>
              </a:rPr>
              <a:t>Savais-tu que tu peux structurer ta requête en plusieurs paragraphes avant de l’envoyer à l’agent conversationnel ? Pour ce faire, appuie sur Maj + entrée pour aller à la ligne ! </a:t>
            </a:r>
          </a:p>
        </p:txBody>
      </p:sp>
    </p:spTree>
    <p:extLst>
      <p:ext uri="{BB962C8B-B14F-4D97-AF65-F5344CB8AC3E}">
        <p14:creationId xmlns:p14="http://schemas.microsoft.com/office/powerpoint/2010/main" val="367522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accel="50000" decel="50000" fill="hold" nodeType="withEffect">
                                  <p:stCondLst>
                                    <p:cond delay="0"/>
                                  </p:stCondLst>
                                  <p:childTnLst>
                                    <p:animMotion origin="layout" path="M 0 -3.33333E-6 L 0 0.09491 " pathEditMode="relative" rAng="0" ptsTypes="AA">
                                      <p:cBhvr>
                                        <p:cTn id="9" dur="1000" spd="-100000" fill="hold"/>
                                        <p:tgtEl>
                                          <p:spTgt spid="12"/>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64" presetClass="path" presetSubtype="0" accel="50000" decel="50000" fill="hold" grpId="1" nodeType="withEffect">
                                  <p:stCondLst>
                                    <p:cond delay="0"/>
                                  </p:stCondLst>
                                  <p:childTnLst>
                                    <p:animMotion origin="layout" path="M 0 -1.85185E-6 L 0 -0.10671 " pathEditMode="relative" rAng="0" ptsTypes="AA">
                                      <p:cBhvr>
                                        <p:cTn id="14" dur="1000" spd="-100000" fill="hold"/>
                                        <p:tgtEl>
                                          <p:spTgt spid="13"/>
                                        </p:tgtEl>
                                        <p:attrNameLst>
                                          <p:attrName>ppt_x</p:attrName>
                                          <p:attrName>ppt_y</p:attrName>
                                        </p:attrNameLst>
                                      </p:cBhvr>
                                      <p:rCtr x="0" y="-5347"/>
                                    </p:animMotion>
                                  </p:childTnLst>
                                </p:cTn>
                              </p:par>
                              <p:par>
                                <p:cTn id="15" presetID="10" presetClass="entr" presetSubtype="0"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par>
                                <p:cTn id="18" presetID="42" presetClass="path" presetSubtype="0" accel="50000" decel="50000" fill="hold" nodeType="withEffect">
                                  <p:stCondLst>
                                    <p:cond delay="500"/>
                                  </p:stCondLst>
                                  <p:childTnLst>
                                    <p:animMotion origin="layout" path="M 0 0 L 0 0.25 E" pathEditMode="relative" ptsTypes="">
                                      <p:cBhvr>
                                        <p:cTn id="19" dur="1000" spd="-100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A2912A37-B014-5C9C-9572-C7E6320A8D95}"/>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F0B95AA8-FEFD-E748-27F5-ACFF8253C779}"/>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23E6358C-FC8B-5B71-8E79-DD5FF4DA77DB}"/>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C4E7757E-28C4-9FBF-8E9E-5CE87463C076}"/>
              </a:ext>
            </a:extLst>
          </p:cNvPr>
          <p:cNvSpPr/>
          <p:nvPr/>
        </p:nvSpPr>
        <p:spPr>
          <a:xfrm>
            <a:off x="2233983" y="3657068"/>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Pourquoi ?</a:t>
            </a:r>
          </a:p>
        </p:txBody>
      </p:sp>
      <p:cxnSp>
        <p:nvCxnSpPr>
          <p:cNvPr id="8" name="Straight Connector 7">
            <a:extLst>
              <a:ext uri="{FF2B5EF4-FFF2-40B4-BE49-F238E27FC236}">
                <a16:creationId xmlns:a16="http://schemas.microsoft.com/office/drawing/2014/main" id="{13426F94-7200-3754-22B2-3EDF97ED56C0}"/>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083F9B-C262-1D09-92EF-62F95E7A2A24}"/>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16347968-3741-DF96-14DF-5F98A27AE611}"/>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D2A23AA1-48C0-8864-CE08-60F360482D41}"/>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89190B48-9AFF-A839-21BD-00823F232E93}"/>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3" name="Straight Connector 12">
            <a:extLst>
              <a:ext uri="{FF2B5EF4-FFF2-40B4-BE49-F238E27FC236}">
                <a16:creationId xmlns:a16="http://schemas.microsoft.com/office/drawing/2014/main" id="{E1775F3C-D56E-7B63-6AE6-080F806CFBF7}"/>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360D9DC-0CA2-C50D-627A-BA9D8151AF7A}"/>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BC4DC8EC-52C0-8515-FF21-08EDCD6E8002}"/>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Qu’est-ce que la réponse obtenue après amélioration apporte de plus que la première réponse ?</a:t>
            </a:r>
          </a:p>
        </p:txBody>
      </p:sp>
      <p:sp>
        <p:nvSpPr>
          <p:cNvPr id="16" name="Rectangle: Rounded Corners 15">
            <a:extLst>
              <a:ext uri="{FF2B5EF4-FFF2-40B4-BE49-F238E27FC236}">
                <a16:creationId xmlns:a16="http://schemas.microsoft.com/office/drawing/2014/main" id="{6A5BCF13-502B-2CF9-F9E3-0C61DB85E46E}"/>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Est-ce que la nouvelle réponse est plus proche de ce dont vous aviez réellement besoin ? </a:t>
            </a:r>
          </a:p>
        </p:txBody>
      </p:sp>
      <p:sp>
        <p:nvSpPr>
          <p:cNvPr id="17" name="Rectangle: Rounded Corners 16">
            <a:extLst>
              <a:ext uri="{FF2B5EF4-FFF2-40B4-BE49-F238E27FC236}">
                <a16:creationId xmlns:a16="http://schemas.microsoft.com/office/drawing/2014/main" id="{080535FA-99FE-93CF-63D2-4B73A4E4825D}"/>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Est-ce que vous avez gardé le contrôle sur ce que vous vouliez obtenir, ou </a:t>
            </a:r>
          </a:p>
          <a:p>
            <a:r>
              <a:rPr lang="fr-FR" sz="2000" dirty="0">
                <a:solidFill>
                  <a:schemeClr val="tx1"/>
                </a:solidFill>
                <a:latin typeface="Arial" panose="020B0604020202020204" pitchFamily="34" charset="0"/>
                <a:cs typeface="Arial" panose="020B0604020202020204" pitchFamily="34" charset="0"/>
              </a:rPr>
              <a:t>est-ce l’agent conversationnel qui a décidé à votre place ?</a:t>
            </a:r>
          </a:p>
        </p:txBody>
      </p:sp>
      <p:pic>
        <p:nvPicPr>
          <p:cNvPr id="3" name="Graphic 2">
            <a:extLst>
              <a:ext uri="{FF2B5EF4-FFF2-40B4-BE49-F238E27FC236}">
                <a16:creationId xmlns:a16="http://schemas.microsoft.com/office/drawing/2014/main" id="{EE4FEB91-F985-A066-8567-16EB8D7C43A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50205" y="4795640"/>
            <a:ext cx="4567580" cy="3915070"/>
          </a:xfrm>
          <a:prstGeom prst="rect">
            <a:avLst/>
          </a:prstGeom>
        </p:spPr>
      </p:pic>
    </p:spTree>
    <p:extLst>
      <p:ext uri="{BB962C8B-B14F-4D97-AF65-F5344CB8AC3E}">
        <p14:creationId xmlns:p14="http://schemas.microsoft.com/office/powerpoint/2010/main" val="24612227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2" presetClass="entr" presetSubtype="1" fill="hold"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nodeType="withEffect">
                                  <p:stCondLst>
                                    <p:cond delay="75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10" presetClass="entr" presetSubtype="0" fill="hold" grpId="1" nodeType="withEffect">
                                  <p:stCondLst>
                                    <p:cond delay="1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childTnLst>
                                </p:cTn>
                              </p:par>
                              <p:par>
                                <p:cTn id="39" presetID="64" presetClass="path" presetSubtype="0" accel="50000" decel="50000" fill="hold" grpId="1" nodeType="withEffect">
                                  <p:stCondLst>
                                    <p:cond delay="1750"/>
                                  </p:stCondLst>
                                  <p:childTnLst>
                                    <p:animMotion origin="layout" path="M 3.95833E-6 2.22222E-6 L 3.95833E-6 -0.05162 " pathEditMode="relative" rAng="0" ptsTypes="AA">
                                      <p:cBhvr>
                                        <p:cTn id="40" dur="1000" spd="-100000" fill="hold"/>
                                        <p:tgtEl>
                                          <p:spTgt spid="7"/>
                                        </p:tgtEl>
                                        <p:attrNameLst>
                                          <p:attrName>ppt_x</p:attrName>
                                          <p:attrName>ppt_y</p:attrName>
                                        </p:attrNameLst>
                                      </p:cBhvr>
                                      <p:rCtr x="0" y="-2593"/>
                                    </p:animMotion>
                                  </p:childTnLst>
                                </p:cTn>
                              </p:par>
                              <p:par>
                                <p:cTn id="41" presetID="22" presetClass="entr" presetSubtype="1" fill="hold" nodeType="withEffect">
                                  <p:stCondLst>
                                    <p:cond delay="175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500"/>
                                        <p:tgtEl>
                                          <p:spTgt spid="9"/>
                                        </p:tgtEl>
                                      </p:cBhvr>
                                    </p:animEffect>
                                  </p:childTnLst>
                                </p:cTn>
                              </p:par>
                              <p:par>
                                <p:cTn id="44" presetID="22" presetClass="entr" presetSubtype="1" fill="hold" nodeType="withEffect">
                                  <p:stCondLst>
                                    <p:cond delay="175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par>
                                <p:cTn id="47" presetID="53" presetClass="entr" presetSubtype="16" fill="hold" grpId="0" nodeType="withEffect">
                                  <p:stCondLst>
                                    <p:cond delay="225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10" presetClass="entr" presetSubtype="0" fill="hold" grpId="1" nodeType="withEffect">
                                  <p:stCondLst>
                                    <p:cond delay="225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250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25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childTnLst>
                                </p:cTn>
                              </p:par>
                              <p:par>
                                <p:cTn id="61" presetID="42" presetClass="path" presetSubtype="0" accel="50000" decel="50000" fill="hold" nodeType="withEffect">
                                  <p:stCondLst>
                                    <p:cond delay="2500"/>
                                  </p:stCondLst>
                                  <p:childTnLst>
                                    <p:animMotion origin="layout" path="M -1.04167E-6 -2.22222E-6 L -1.04167E-6 0.10509 " pathEditMode="relative" rAng="0" ptsTypes="AA">
                                      <p:cBhvr>
                                        <p:cTn id="62" dur="1000" spd="-100000" fill="hold"/>
                                        <p:tgtEl>
                                          <p:spTgt spid="3"/>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10" grpId="0" animBg="1"/>
      <p:bldP spid="10" grpId="1" animBg="1"/>
      <p:bldP spid="11" grpId="0" animBg="1"/>
      <p:bldP spid="11" grpId="1" animBg="1"/>
      <p:bldP spid="12" grpId="0" animBg="1"/>
      <p:bldP spid="12" grpId="1"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1D6F40F-2B3E-75AD-C687-0C65F976012F}"/>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A9EDFD8-2D98-A6BB-664C-D09E25824DA0}"/>
              </a:ext>
            </a:extLst>
          </p:cNvPr>
          <p:cNvSpPr/>
          <p:nvPr/>
        </p:nvSpPr>
        <p:spPr>
          <a:xfrm>
            <a:off x="894934" y="5472737"/>
            <a:ext cx="10222423" cy="911990"/>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Etc.</a:t>
            </a:r>
          </a:p>
        </p:txBody>
      </p:sp>
      <p:sp>
        <p:nvSpPr>
          <p:cNvPr id="2" name="Right Triangle 1">
            <a:extLst>
              <a:ext uri="{FF2B5EF4-FFF2-40B4-BE49-F238E27FC236}">
                <a16:creationId xmlns:a16="http://schemas.microsoft.com/office/drawing/2014/main" id="{BFE07D36-E367-8841-6214-5CC3B2137F65}"/>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ADD3E8-1EB5-1615-E7B6-D53F0758D831}"/>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CA" sz="4000" b="1" dirty="0">
                <a:latin typeface="Arial" panose="020B0604020202020204" pitchFamily="34" charset="0"/>
                <a:cs typeface="Arial" panose="020B0604020202020204" pitchFamily="34" charset="0"/>
              </a:rPr>
              <a:t>Quelle est LA recette de la </a:t>
            </a:r>
            <a:r>
              <a:rPr lang="fr-CA" sz="4000" b="1" dirty="0" err="1">
                <a:latin typeface="Arial" panose="020B0604020202020204" pitchFamily="34" charset="0"/>
                <a:cs typeface="Arial" panose="020B0604020202020204" pitchFamily="34" charset="0"/>
              </a:rPr>
              <a:t>rédactique</a:t>
            </a:r>
            <a:r>
              <a:rPr lang="fr-CA" sz="4000" b="1" dirty="0">
                <a:latin typeface="Arial" panose="020B0604020202020204" pitchFamily="34" charset="0"/>
                <a:cs typeface="Arial" panose="020B0604020202020204" pitchFamily="34" charset="0"/>
              </a:rPr>
              <a:t>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E72B1F2E-0186-AD45-BEF2-E6242C88EE93}"/>
              </a:ext>
            </a:extLst>
          </p:cNvPr>
          <p:cNvSpPr txBox="1"/>
          <p:nvPr/>
        </p:nvSpPr>
        <p:spPr>
          <a:xfrm>
            <a:off x="-1" y="1308050"/>
            <a:ext cx="12192000" cy="1154162"/>
          </a:xfrm>
          <a:prstGeom prst="rect">
            <a:avLst/>
          </a:prstGeom>
          <a:noFill/>
        </p:spPr>
        <p:txBody>
          <a:bodyPr wrap="square" lIns="914400" tIns="0" rIns="914400" bIns="228600" rtlCol="0">
            <a:spAutoFit/>
          </a:bodyPr>
          <a:lstStyle/>
          <a:p>
            <a:pPr lvl="0">
              <a:buClr>
                <a:schemeClr val="dk1"/>
              </a:buClr>
              <a:buSzPts val="2400"/>
            </a:pPr>
            <a:r>
              <a:rPr lang="fr-FR" sz="2000">
                <a:latin typeface="Arial" panose="020B0604020202020204" pitchFamily="34" charset="0"/>
                <a:cs typeface="Arial" panose="020B0604020202020204" pitchFamily="34" charset="0"/>
              </a:rPr>
              <a:t>Il n’existe pas une seule et unique « recette » en </a:t>
            </a:r>
            <a:r>
              <a:rPr lang="fr-FR" sz="2000" err="1">
                <a:latin typeface="Arial" panose="020B0604020202020204" pitchFamily="34" charset="0"/>
                <a:cs typeface="Arial" panose="020B0604020202020204" pitchFamily="34" charset="0"/>
              </a:rPr>
              <a:t>rédactique</a:t>
            </a:r>
            <a:r>
              <a:rPr lang="fr-FR" sz="2000">
                <a:latin typeface="Arial" panose="020B0604020202020204" pitchFamily="34" charset="0"/>
                <a:cs typeface="Arial" panose="020B0604020202020204" pitchFamily="34" charset="0"/>
              </a:rPr>
              <a:t>. Il s’agit d’un processus itératif : plusieurs allers-retours sont souvent nécessaires pour affiner une requête et l’ajuster afin qu’elle génère un résultat satisfaisant.</a:t>
            </a:r>
          </a:p>
        </p:txBody>
      </p:sp>
      <p:sp>
        <p:nvSpPr>
          <p:cNvPr id="5" name="Rectangle: Rounded Corners 4">
            <a:extLst>
              <a:ext uri="{FF2B5EF4-FFF2-40B4-BE49-F238E27FC236}">
                <a16:creationId xmlns:a16="http://schemas.microsoft.com/office/drawing/2014/main" id="{F9728621-EB33-54DE-2009-DA1113E611FF}"/>
              </a:ext>
            </a:extLst>
          </p:cNvPr>
          <p:cNvSpPr/>
          <p:nvPr/>
        </p:nvSpPr>
        <p:spPr>
          <a:xfrm>
            <a:off x="894934" y="4946381"/>
            <a:ext cx="1022242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qualité et la clarté des données fournies ;</a:t>
            </a:r>
          </a:p>
        </p:txBody>
      </p:sp>
      <p:sp>
        <p:nvSpPr>
          <p:cNvPr id="6" name="Rectangle: Rounded Corners 5">
            <a:extLst>
              <a:ext uri="{FF2B5EF4-FFF2-40B4-BE49-F238E27FC236}">
                <a16:creationId xmlns:a16="http://schemas.microsoft.com/office/drawing/2014/main" id="{B3A71F6A-638C-CC0C-7983-654FA44AFFFF}"/>
              </a:ext>
            </a:extLst>
          </p:cNvPr>
          <p:cNvSpPr/>
          <p:nvPr/>
        </p:nvSpPr>
        <p:spPr>
          <a:xfrm>
            <a:off x="894935" y="4451765"/>
            <a:ext cx="1022242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nature de la tâche à accomplir ;</a:t>
            </a:r>
          </a:p>
        </p:txBody>
      </p:sp>
      <p:sp>
        <p:nvSpPr>
          <p:cNvPr id="7" name="Rectangle: Rounded Corners 6">
            <a:extLst>
              <a:ext uri="{FF2B5EF4-FFF2-40B4-BE49-F238E27FC236}">
                <a16:creationId xmlns:a16="http://schemas.microsoft.com/office/drawing/2014/main" id="{17C2E0D2-E50D-36A6-5A7F-E42D7AEC6DEF}"/>
              </a:ext>
            </a:extLst>
          </p:cNvPr>
          <p:cNvSpPr/>
          <p:nvPr/>
        </p:nvSpPr>
        <p:spPr>
          <a:xfrm>
            <a:off x="894935" y="3948161"/>
            <a:ext cx="10222422"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langue employée ;</a:t>
            </a:r>
          </a:p>
        </p:txBody>
      </p:sp>
      <p:sp>
        <p:nvSpPr>
          <p:cNvPr id="8" name="Rectangle: Rounded Corners 7">
            <a:extLst>
              <a:ext uri="{FF2B5EF4-FFF2-40B4-BE49-F238E27FC236}">
                <a16:creationId xmlns:a16="http://schemas.microsoft.com/office/drawing/2014/main" id="{94213D28-6DFE-7DD0-B190-54BB5AE70C23}"/>
              </a:ext>
            </a:extLst>
          </p:cNvPr>
          <p:cNvSpPr/>
          <p:nvPr/>
        </p:nvSpPr>
        <p:spPr>
          <a:xfrm>
            <a:off x="894935" y="3453545"/>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Le modèle sous-jacent (par exemple, un modèle de raisonnement) ;</a:t>
            </a:r>
          </a:p>
        </p:txBody>
      </p:sp>
      <p:sp>
        <p:nvSpPr>
          <p:cNvPr id="9" name="Rectangle: Rounded Corners 8">
            <a:extLst>
              <a:ext uri="{FF2B5EF4-FFF2-40B4-BE49-F238E27FC236}">
                <a16:creationId xmlns:a16="http://schemas.microsoft.com/office/drawing/2014/main" id="{25943086-F5AA-87B0-5F10-490509FD13CE}"/>
              </a:ext>
            </a:extLst>
          </p:cNvPr>
          <p:cNvSpPr/>
          <p:nvPr/>
        </p:nvSpPr>
        <p:spPr>
          <a:xfrm>
            <a:off x="897359" y="3019116"/>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L’agent conversationnel utilisé ;</a:t>
            </a:r>
          </a:p>
        </p:txBody>
      </p:sp>
      <p:sp>
        <p:nvSpPr>
          <p:cNvPr id="10" name="Rectangle: Rounded Corners 9">
            <a:extLst>
              <a:ext uri="{FF2B5EF4-FFF2-40B4-BE49-F238E27FC236}">
                <a16:creationId xmlns:a16="http://schemas.microsoft.com/office/drawing/2014/main" id="{C7258F21-AED5-35BA-067B-A4D5212BD50D}"/>
              </a:ext>
            </a:extLst>
          </p:cNvPr>
          <p:cNvSpPr/>
          <p:nvPr/>
        </p:nvSpPr>
        <p:spPr>
          <a:xfrm>
            <a:off x="897359" y="2616100"/>
            <a:ext cx="10217576" cy="781890"/>
          </a:xfrm>
          <a:prstGeom prst="roundRect">
            <a:avLst>
              <a:gd name="adj" fmla="val 1677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Le domaine étant récent et en constante évolution, l’efficacité d’une requête peut varier selon plusieurs facteurs :</a:t>
            </a:r>
          </a:p>
        </p:txBody>
      </p:sp>
      <p:sp>
        <p:nvSpPr>
          <p:cNvPr id="13" name="ZoneTexte 12">
            <a:extLst>
              <a:ext uri="{FF2B5EF4-FFF2-40B4-BE49-F238E27FC236}">
                <a16:creationId xmlns:a16="http://schemas.microsoft.com/office/drawing/2014/main" id="{909AACC5-E2BB-90D8-AD45-FECBA437D6FA}"/>
              </a:ext>
            </a:extLst>
          </p:cNvPr>
          <p:cNvSpPr txBox="1"/>
          <p:nvPr/>
        </p:nvSpPr>
        <p:spPr>
          <a:xfrm>
            <a:off x="851399" y="6536003"/>
            <a:ext cx="1635370" cy="246221"/>
          </a:xfrm>
          <a:prstGeom prst="rect">
            <a:avLst/>
          </a:prstGeom>
          <a:noFill/>
        </p:spPr>
        <p:txBody>
          <a:bodyPr wrap="square">
            <a:spAutoFit/>
          </a:bodyPr>
          <a:lstStyle/>
          <a:p>
            <a:r>
              <a:rPr lang="fr-FR" sz="1000" dirty="0">
                <a:solidFill>
                  <a:schemeClr val="tx1"/>
                </a:solidFill>
                <a:latin typeface="Arial" panose="020B0604020202020204" pitchFamily="34" charset="0"/>
                <a:cs typeface="Arial" panose="020B0604020202020204" pitchFamily="34" charset="0"/>
              </a:rPr>
              <a:t>(</a:t>
            </a:r>
            <a:r>
              <a:rPr lang="fr-CA" sz="1000" dirty="0" err="1">
                <a:latin typeface="Arial" panose="020B0604020202020204" pitchFamily="34" charset="0"/>
                <a:cs typeface="Arial" panose="020B0604020202020204" pitchFamily="34" charset="0"/>
              </a:rPr>
              <a:t>Schulhoff</a:t>
            </a:r>
            <a:r>
              <a:rPr lang="fr-CA" sz="1000" dirty="0">
                <a:latin typeface="Arial" panose="020B0604020202020204" pitchFamily="34" charset="0"/>
                <a:cs typeface="Arial" panose="020B0604020202020204" pitchFamily="34" charset="0"/>
              </a:rPr>
              <a:t> et coll., 2024</a:t>
            </a:r>
            <a:r>
              <a:rPr lang="fr-FR" sz="1000" dirty="0">
                <a:solidFill>
                  <a:schemeClr val="tx1"/>
                </a:solidFill>
                <a:latin typeface="Arial" panose="020B0604020202020204" pitchFamily="34" charset="0"/>
                <a:cs typeface="Arial" panose="020B0604020202020204" pitchFamily="34" charset="0"/>
              </a:rPr>
              <a:t>)</a:t>
            </a:r>
            <a:endParaRPr lang="fr-CA"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9471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64" presetClass="path" presetSubtype="0" accel="50000" decel="50000" fill="hold" grpId="1" nodeType="withEffect">
                                  <p:stCondLst>
                                    <p:cond delay="750"/>
                                  </p:stCondLst>
                                  <p:childTnLst>
                                    <p:animMotion origin="layout" path="M 1.66667E-6 1.85185E-6 L 1.66667E-6 -0.05162 " pathEditMode="relative" rAng="0" ptsTypes="AA">
                                      <p:cBhvr>
                                        <p:cTn id="18" dur="1000" spd="-100000" fill="hold"/>
                                        <p:tgtEl>
                                          <p:spTgt spid="9"/>
                                        </p:tgtEl>
                                        <p:attrNameLst>
                                          <p:attrName>ppt_x</p:attrName>
                                          <p:attrName>ppt_y</p:attrName>
                                        </p:attrNameLst>
                                      </p:cBhvr>
                                      <p:rCtr x="0" y="-2593"/>
                                    </p:animMotion>
                                  </p:childTnLst>
                                </p:cTn>
                              </p:par>
                              <p:par>
                                <p:cTn id="19" presetID="10" presetClass="entr" presetSubtype="0" fill="hold" grpId="0" nodeType="with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64" presetClass="path" presetSubtype="0" accel="50000" decel="50000" fill="hold" grpId="1" nodeType="withEffect">
                                  <p:stCondLst>
                                    <p:cond delay="1000"/>
                                  </p:stCondLst>
                                  <p:childTnLst>
                                    <p:animMotion origin="layout" path="M 1.875E-6 -2.22222E-6 L 1.875E-6 -0.05162 " pathEditMode="relative" rAng="0" ptsTypes="AA">
                                      <p:cBhvr>
                                        <p:cTn id="23" dur="1000" spd="-100000" fill="hold"/>
                                        <p:tgtEl>
                                          <p:spTgt spid="8"/>
                                        </p:tgtEl>
                                        <p:attrNameLst>
                                          <p:attrName>ppt_x</p:attrName>
                                          <p:attrName>ppt_y</p:attrName>
                                        </p:attrNameLst>
                                      </p:cBhvr>
                                      <p:rCtr x="0" y="-2593"/>
                                    </p:animMotion>
                                  </p:childTnLst>
                                </p:cTn>
                              </p:par>
                              <p:par>
                                <p:cTn id="24" presetID="10" presetClass="entr" presetSubtype="0" fill="hold" grpId="0" nodeType="withEffect">
                                  <p:stCondLst>
                                    <p:cond delay="1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childTnLst>
                                </p:cTn>
                              </p:par>
                              <p:par>
                                <p:cTn id="27" presetID="64" presetClass="path" presetSubtype="0" accel="50000" decel="50000" fill="hold" grpId="1" nodeType="withEffect">
                                  <p:stCondLst>
                                    <p:cond delay="1250"/>
                                  </p:stCondLst>
                                  <p:childTnLst>
                                    <p:animMotion origin="layout" path="M 1.875E-6 -4.44444E-6 L 1.875E-6 -0.05162 " pathEditMode="relative" rAng="0" ptsTypes="AA">
                                      <p:cBhvr>
                                        <p:cTn id="28" dur="1000" spd="-100000" fill="hold"/>
                                        <p:tgtEl>
                                          <p:spTgt spid="7"/>
                                        </p:tgtEl>
                                        <p:attrNameLst>
                                          <p:attrName>ppt_x</p:attrName>
                                          <p:attrName>ppt_y</p:attrName>
                                        </p:attrNameLst>
                                      </p:cBhvr>
                                      <p:rCtr x="0" y="-2593"/>
                                    </p:animMotion>
                                  </p:childTnLst>
                                </p:cTn>
                              </p:par>
                              <p:par>
                                <p:cTn id="29" presetID="10" presetClass="entr" presetSubtype="0" fill="hold" grpId="0" nodeType="withEffect">
                                  <p:stCondLst>
                                    <p:cond delay="1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par>
                                <p:cTn id="32" presetID="64" presetClass="path" presetSubtype="0" accel="50000" decel="50000" fill="hold" grpId="1" nodeType="withEffect">
                                  <p:stCondLst>
                                    <p:cond delay="1500"/>
                                  </p:stCondLst>
                                  <p:childTnLst>
                                    <p:animMotion origin="layout" path="M 1.875E-6 -4.07407E-6 L 1.875E-6 -0.05162 " pathEditMode="relative" rAng="0" ptsTypes="AA">
                                      <p:cBhvr>
                                        <p:cTn id="33" dur="1000" spd="-100000" fill="hold"/>
                                        <p:tgtEl>
                                          <p:spTgt spid="6"/>
                                        </p:tgtEl>
                                        <p:attrNameLst>
                                          <p:attrName>ppt_x</p:attrName>
                                          <p:attrName>ppt_y</p:attrName>
                                        </p:attrNameLst>
                                      </p:cBhvr>
                                      <p:rCtr x="0" y="-2593"/>
                                    </p:animMotion>
                                  </p:childTnLst>
                                </p:cTn>
                              </p:par>
                              <p:par>
                                <p:cTn id="34" presetID="10" presetClass="entr" presetSubtype="0" fill="hold" grpId="0" nodeType="withEffect">
                                  <p:stCondLst>
                                    <p:cond delay="175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childTnLst>
                                </p:cTn>
                              </p:par>
                              <p:par>
                                <p:cTn id="37" presetID="64" presetClass="path" presetSubtype="0" accel="50000" decel="50000" fill="hold" grpId="1" nodeType="withEffect">
                                  <p:stCondLst>
                                    <p:cond delay="1750"/>
                                  </p:stCondLst>
                                  <p:childTnLst>
                                    <p:animMotion origin="layout" path="M 1.875E-6 3.7037E-6 L 1.875E-6 -0.05162 " pathEditMode="relative" rAng="0" ptsTypes="AA">
                                      <p:cBhvr>
                                        <p:cTn id="38" dur="1000" spd="-100000" fill="hold"/>
                                        <p:tgtEl>
                                          <p:spTgt spid="5"/>
                                        </p:tgtEl>
                                        <p:attrNameLst>
                                          <p:attrName>ppt_x</p:attrName>
                                          <p:attrName>ppt_y</p:attrName>
                                        </p:attrNameLst>
                                      </p:cBhvr>
                                      <p:rCtr x="0" y="-2593"/>
                                    </p:animMotion>
                                  </p:childTnLst>
                                </p:cTn>
                              </p:par>
                              <p:par>
                                <p:cTn id="39" presetID="10" presetClass="entr" presetSubtype="0" fill="hold" grpId="0" nodeType="withEffect">
                                  <p:stCondLst>
                                    <p:cond delay="20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childTnLst>
                                </p:cTn>
                              </p:par>
                              <p:par>
                                <p:cTn id="42" presetID="64" presetClass="path" presetSubtype="0" accel="50000" decel="50000" fill="hold" grpId="1" nodeType="withEffect">
                                  <p:stCondLst>
                                    <p:cond delay="2000"/>
                                  </p:stCondLst>
                                  <p:childTnLst>
                                    <p:animMotion origin="layout" path="M 1.875E-6 -1.85185E-6 L 1.875E-6 -0.05162 " pathEditMode="relative" rAng="0" ptsTypes="AA">
                                      <p:cBhvr>
                                        <p:cTn id="43" dur="1000" spd="-100000" fill="hold"/>
                                        <p:tgtEl>
                                          <p:spTgt spid="11"/>
                                        </p:tgtEl>
                                        <p:attrNameLst>
                                          <p:attrName>ppt_x</p:attrName>
                                          <p:attrName>ppt_y</p:attrName>
                                        </p:attrNameLst>
                                      </p:cBhvr>
                                      <p:rCtr x="0" y="-2593"/>
                                    </p:animMotion>
                                  </p:childTnLst>
                                </p:cTn>
                              </p:par>
                              <p:par>
                                <p:cTn id="44" presetID="10" presetClass="entr" presetSubtype="0" fill="hold" grpId="0" nodeType="withEffect">
                                  <p:stCondLst>
                                    <p:cond delay="20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3" grpId="0"/>
      <p:bldP spid="4" grpId="0" uiExpand="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DD33545-4045-4662-7B55-D2CBAE0F99A2}"/>
            </a:ext>
          </a:extLst>
        </p:cNvPr>
        <p:cNvGrpSpPr/>
        <p:nvPr/>
      </p:nvGrpSpPr>
      <p:grpSpPr>
        <a:xfrm>
          <a:off x="0" y="0"/>
          <a:ext cx="0" cy="0"/>
          <a:chOff x="0" y="0"/>
          <a:chExt cx="0" cy="0"/>
        </a:xfrm>
      </p:grpSpPr>
      <p:sp>
        <p:nvSpPr>
          <p:cNvPr id="15" name="ZoneTexte 14">
            <a:extLst>
              <a:ext uri="{FF2B5EF4-FFF2-40B4-BE49-F238E27FC236}">
                <a16:creationId xmlns:a16="http://schemas.microsoft.com/office/drawing/2014/main" id="{D66C40CC-3C27-9422-309F-9BD5CE8759CF}"/>
              </a:ext>
            </a:extLst>
          </p:cNvPr>
          <p:cNvSpPr txBox="1"/>
          <p:nvPr/>
        </p:nvSpPr>
        <p:spPr>
          <a:xfrm>
            <a:off x="851399" y="6536003"/>
            <a:ext cx="1635370" cy="246221"/>
          </a:xfrm>
          <a:prstGeom prst="rect">
            <a:avLst/>
          </a:prstGeom>
          <a:noFill/>
        </p:spPr>
        <p:txBody>
          <a:bodyPr wrap="square">
            <a:spAutoFit/>
          </a:bodyPr>
          <a:lstStyle/>
          <a:p>
            <a:r>
              <a:rPr lang="fr-FR" sz="1000" dirty="0">
                <a:solidFill>
                  <a:schemeClr val="tx1"/>
                </a:solidFill>
                <a:latin typeface="Arial" panose="020B0604020202020204" pitchFamily="34" charset="0"/>
                <a:cs typeface="Arial" panose="020B0604020202020204" pitchFamily="34" charset="0"/>
              </a:rPr>
              <a:t>(</a:t>
            </a:r>
            <a:r>
              <a:rPr lang="fr-CA" sz="1000" dirty="0" err="1">
                <a:latin typeface="Arial" panose="020B0604020202020204" pitchFamily="34" charset="0"/>
                <a:cs typeface="Arial" panose="020B0604020202020204" pitchFamily="34" charset="0"/>
              </a:rPr>
              <a:t>Schulhoff</a:t>
            </a:r>
            <a:r>
              <a:rPr lang="fr-CA" sz="1000" dirty="0">
                <a:latin typeface="Arial" panose="020B0604020202020204" pitchFamily="34" charset="0"/>
                <a:cs typeface="Arial" panose="020B0604020202020204" pitchFamily="34" charset="0"/>
              </a:rPr>
              <a:t> et coll., 2024</a:t>
            </a:r>
            <a:r>
              <a:rPr lang="fr-FR" sz="1000" dirty="0">
                <a:solidFill>
                  <a:schemeClr val="tx1"/>
                </a:solidFill>
                <a:latin typeface="Arial" panose="020B0604020202020204" pitchFamily="34" charset="0"/>
                <a:cs typeface="Arial" panose="020B0604020202020204" pitchFamily="34" charset="0"/>
              </a:rPr>
              <a:t>)</a:t>
            </a:r>
            <a:endParaRPr lang="fr-CA" sz="1000"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B483107-03A4-B84A-F0E2-3CFD3BFE0654}"/>
              </a:ext>
            </a:extLst>
          </p:cNvPr>
          <p:cNvSpPr/>
          <p:nvPr/>
        </p:nvSpPr>
        <p:spPr>
          <a:xfrm>
            <a:off x="894934" y="5472736"/>
            <a:ext cx="1022242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Etc.</a:t>
            </a:r>
          </a:p>
        </p:txBody>
      </p:sp>
      <p:sp>
        <p:nvSpPr>
          <p:cNvPr id="2" name="Right Triangle 1">
            <a:extLst>
              <a:ext uri="{FF2B5EF4-FFF2-40B4-BE49-F238E27FC236}">
                <a16:creationId xmlns:a16="http://schemas.microsoft.com/office/drawing/2014/main" id="{7AC9EA2D-C31F-FB2E-259A-1BC65A13A830}"/>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E0DA61-BE0B-A494-B373-E5CEF593DC50}"/>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CA" sz="4000" b="1" dirty="0"/>
              <a:t>Quelle est LA recette de la </a:t>
            </a:r>
            <a:r>
              <a:rPr lang="fr-CA" sz="4000" b="1" dirty="0" err="1"/>
              <a:t>rédactique</a:t>
            </a:r>
            <a:r>
              <a:rPr lang="fr-CA" sz="4000" b="1" dirty="0"/>
              <a:t>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B7A120-3F7B-2095-4A45-18C41270E597}"/>
              </a:ext>
            </a:extLst>
          </p:cNvPr>
          <p:cNvSpPr txBox="1"/>
          <p:nvPr/>
        </p:nvSpPr>
        <p:spPr>
          <a:xfrm>
            <a:off x="-1" y="1308050"/>
            <a:ext cx="12192000" cy="1154162"/>
          </a:xfrm>
          <a:prstGeom prst="rect">
            <a:avLst/>
          </a:prstGeom>
          <a:noFill/>
        </p:spPr>
        <p:txBody>
          <a:bodyPr wrap="square" lIns="914400" tIns="0" rIns="914400" bIns="228600" rtlCol="0">
            <a:spAutoFit/>
          </a:bodyPr>
          <a:lstStyle/>
          <a:p>
            <a:pPr lvl="0">
              <a:buClr>
                <a:schemeClr val="dk1"/>
              </a:buClr>
              <a:buSzPts val="2400"/>
            </a:pPr>
            <a:r>
              <a:rPr lang="fr-FR" sz="2000"/>
              <a:t>Il n’existe pas une seule et unique « recette » en </a:t>
            </a:r>
            <a:r>
              <a:rPr lang="fr-FR" sz="2000" err="1"/>
              <a:t>rédactique</a:t>
            </a:r>
            <a:r>
              <a:rPr lang="fr-FR" sz="2000"/>
              <a:t>. Il s’agit d’un processus itératif : plusieurs allers-retours sont souvent nécessaires pour affiner une requête et l’ajuster afin qu’elle génère un résultat satisfaisant.</a:t>
            </a:r>
          </a:p>
        </p:txBody>
      </p:sp>
      <p:sp>
        <p:nvSpPr>
          <p:cNvPr id="5" name="Rectangle: Rounded Corners 4">
            <a:extLst>
              <a:ext uri="{FF2B5EF4-FFF2-40B4-BE49-F238E27FC236}">
                <a16:creationId xmlns:a16="http://schemas.microsoft.com/office/drawing/2014/main" id="{36EC776B-36CA-0533-4117-E1D39DA05D19}"/>
              </a:ext>
            </a:extLst>
          </p:cNvPr>
          <p:cNvSpPr/>
          <p:nvPr/>
        </p:nvSpPr>
        <p:spPr>
          <a:xfrm>
            <a:off x="894934" y="4946381"/>
            <a:ext cx="1022242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qualité et la clarté des données fournies ;</a:t>
            </a:r>
          </a:p>
        </p:txBody>
      </p:sp>
      <p:sp>
        <p:nvSpPr>
          <p:cNvPr id="6" name="Rectangle: Rounded Corners 5">
            <a:extLst>
              <a:ext uri="{FF2B5EF4-FFF2-40B4-BE49-F238E27FC236}">
                <a16:creationId xmlns:a16="http://schemas.microsoft.com/office/drawing/2014/main" id="{E7287901-C449-9EC1-8F6D-CD7D10DEF6DB}"/>
              </a:ext>
            </a:extLst>
          </p:cNvPr>
          <p:cNvSpPr/>
          <p:nvPr/>
        </p:nvSpPr>
        <p:spPr>
          <a:xfrm>
            <a:off x="894935" y="4451765"/>
            <a:ext cx="1022242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nature de la tâche à accomplir ;</a:t>
            </a:r>
          </a:p>
        </p:txBody>
      </p:sp>
      <p:sp>
        <p:nvSpPr>
          <p:cNvPr id="7" name="Rectangle: Rounded Corners 6">
            <a:extLst>
              <a:ext uri="{FF2B5EF4-FFF2-40B4-BE49-F238E27FC236}">
                <a16:creationId xmlns:a16="http://schemas.microsoft.com/office/drawing/2014/main" id="{FC9BC5CB-8B07-7CBD-237F-E7B1D56379B6}"/>
              </a:ext>
            </a:extLst>
          </p:cNvPr>
          <p:cNvSpPr/>
          <p:nvPr/>
        </p:nvSpPr>
        <p:spPr>
          <a:xfrm>
            <a:off x="894935" y="3948161"/>
            <a:ext cx="10222422"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langue employée ;</a:t>
            </a:r>
          </a:p>
        </p:txBody>
      </p:sp>
      <p:sp>
        <p:nvSpPr>
          <p:cNvPr id="8" name="Rectangle: Rounded Corners 7">
            <a:extLst>
              <a:ext uri="{FF2B5EF4-FFF2-40B4-BE49-F238E27FC236}">
                <a16:creationId xmlns:a16="http://schemas.microsoft.com/office/drawing/2014/main" id="{4A970222-6FBE-1EB6-FDCC-90B4E936CC20}"/>
              </a:ext>
            </a:extLst>
          </p:cNvPr>
          <p:cNvSpPr/>
          <p:nvPr/>
        </p:nvSpPr>
        <p:spPr>
          <a:xfrm>
            <a:off x="894935" y="3453545"/>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le modèle sous-jacent (par exemple, un modèle de raisonnement) ;</a:t>
            </a:r>
          </a:p>
        </p:txBody>
      </p:sp>
      <p:sp>
        <p:nvSpPr>
          <p:cNvPr id="9" name="Rectangle: Rounded Corners 8">
            <a:extLst>
              <a:ext uri="{FF2B5EF4-FFF2-40B4-BE49-F238E27FC236}">
                <a16:creationId xmlns:a16="http://schemas.microsoft.com/office/drawing/2014/main" id="{15A1898F-6D97-C85E-7EE0-A941F48DEF9D}"/>
              </a:ext>
            </a:extLst>
          </p:cNvPr>
          <p:cNvSpPr/>
          <p:nvPr/>
        </p:nvSpPr>
        <p:spPr>
          <a:xfrm>
            <a:off x="897359" y="3019116"/>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l’agent conversationnel utilisé ;</a:t>
            </a:r>
          </a:p>
        </p:txBody>
      </p:sp>
      <p:sp>
        <p:nvSpPr>
          <p:cNvPr id="10" name="Rectangle: Rounded Corners 9">
            <a:extLst>
              <a:ext uri="{FF2B5EF4-FFF2-40B4-BE49-F238E27FC236}">
                <a16:creationId xmlns:a16="http://schemas.microsoft.com/office/drawing/2014/main" id="{C4174388-E0DD-8125-77EC-80516CAD1092}"/>
              </a:ext>
            </a:extLst>
          </p:cNvPr>
          <p:cNvSpPr/>
          <p:nvPr/>
        </p:nvSpPr>
        <p:spPr>
          <a:xfrm>
            <a:off x="897359" y="2616100"/>
            <a:ext cx="10217576" cy="781890"/>
          </a:xfrm>
          <a:prstGeom prst="roundRect">
            <a:avLst>
              <a:gd name="adj" fmla="val 723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Le domaine étant récent et en constante évolution, l’efficacité d’une requête peut varier selon plusieurs facteurs :</a:t>
            </a:r>
          </a:p>
        </p:txBody>
      </p:sp>
      <p:sp>
        <p:nvSpPr>
          <p:cNvPr id="12" name="Rectangle 11">
            <a:extLst>
              <a:ext uri="{FF2B5EF4-FFF2-40B4-BE49-F238E27FC236}">
                <a16:creationId xmlns:a16="http://schemas.microsoft.com/office/drawing/2014/main" id="{708E906C-6F56-F96C-B782-FFC4CC9C3D2C}"/>
              </a:ext>
            </a:extLst>
          </p:cNvPr>
          <p:cNvSpPr/>
          <p:nvPr/>
        </p:nvSpPr>
        <p:spPr>
          <a:xfrm>
            <a:off x="-2"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CC81FD63-34DE-5325-0763-9F5112D321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7740" y="666630"/>
            <a:ext cx="2696520" cy="2311303"/>
          </a:xfrm>
          <a:prstGeom prst="rect">
            <a:avLst/>
          </a:prstGeom>
        </p:spPr>
      </p:pic>
      <p:sp>
        <p:nvSpPr>
          <p:cNvPr id="14" name="Rectangle: Rounded Corners 13">
            <a:extLst>
              <a:ext uri="{FF2B5EF4-FFF2-40B4-BE49-F238E27FC236}">
                <a16:creationId xmlns:a16="http://schemas.microsoft.com/office/drawing/2014/main" id="{2E861981-2436-75AA-243F-F440371935C7}"/>
              </a:ext>
            </a:extLst>
          </p:cNvPr>
          <p:cNvSpPr/>
          <p:nvPr/>
        </p:nvSpPr>
        <p:spPr>
          <a:xfrm>
            <a:off x="2758669" y="3181717"/>
            <a:ext cx="6671613" cy="2781300"/>
          </a:xfrm>
          <a:prstGeom prst="roundRect">
            <a:avLst>
              <a:gd name="adj" fmla="val 745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La meilleure approche, c’est d’expérimenter… avec modération.</a:t>
            </a:r>
          </a:p>
          <a:p>
            <a:pPr algn="ctr"/>
            <a:endParaRPr lang="fr-FR" sz="2000" b="1">
              <a:solidFill>
                <a:schemeClr val="tx1"/>
              </a:solidFill>
              <a:latin typeface="Arial" panose="020B0604020202020204" pitchFamily="34" charset="0"/>
              <a:cs typeface="Arial" panose="020B0604020202020204" pitchFamily="34" charset="0"/>
            </a:endParaRPr>
          </a:p>
          <a:p>
            <a:pPr algn="ctr"/>
            <a:r>
              <a:rPr lang="fr-FR" sz="2000" b="1">
                <a:solidFill>
                  <a:schemeClr val="tx1"/>
                </a:solidFill>
                <a:latin typeface="Arial" panose="020B0604020202020204" pitchFamily="34" charset="0"/>
                <a:cs typeface="Arial" panose="020B0604020202020204" pitchFamily="34" charset="0"/>
              </a:rPr>
              <a:t>Compare quelques agents conversationnels, teste différentes formulations, ajuste tes requêtes : c’est par une exploration ciblée et réfléchie que tu développeras une </a:t>
            </a:r>
            <a:r>
              <a:rPr lang="fr-FR" sz="2000" b="1" err="1">
                <a:solidFill>
                  <a:schemeClr val="tx1"/>
                </a:solidFill>
                <a:latin typeface="Arial" panose="020B0604020202020204" pitchFamily="34" charset="0"/>
                <a:cs typeface="Arial" panose="020B0604020202020204" pitchFamily="34" charset="0"/>
              </a:rPr>
              <a:t>rédactique</a:t>
            </a:r>
            <a:r>
              <a:rPr lang="fr-FR" sz="2000" b="1">
                <a:solidFill>
                  <a:schemeClr val="tx1"/>
                </a:solidFill>
                <a:latin typeface="Arial" panose="020B0604020202020204" pitchFamily="34" charset="0"/>
                <a:cs typeface="Arial" panose="020B0604020202020204" pitchFamily="34" charset="0"/>
              </a:rPr>
              <a:t> efficace.</a:t>
            </a:r>
          </a:p>
        </p:txBody>
      </p:sp>
    </p:spTree>
    <p:extLst>
      <p:ext uri="{BB962C8B-B14F-4D97-AF65-F5344CB8AC3E}">
        <p14:creationId xmlns:p14="http://schemas.microsoft.com/office/powerpoint/2010/main" val="125862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42" presetClass="path" presetSubtype="0" accel="50000" decel="50000" fill="hold" nodeType="withEffect">
                                  <p:stCondLst>
                                    <p:cond delay="0"/>
                                  </p:stCondLst>
                                  <p:childTnLst>
                                    <p:animMotion origin="layout" path="M 0 -7.40741E-7 L 0 0.09491 " pathEditMode="relative" rAng="0" ptsTypes="AA">
                                      <p:cBhvr>
                                        <p:cTn id="9" dur="1000" spd="-100000" fill="hold"/>
                                        <p:tgtEl>
                                          <p:spTgt spid="13"/>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par>
                                <p:cTn id="13" presetID="64" presetClass="path" presetSubtype="0" accel="50000" decel="50000" fill="hold" grpId="1" nodeType="withEffect">
                                  <p:stCondLst>
                                    <p:cond delay="0"/>
                                  </p:stCondLst>
                                  <p:childTnLst>
                                    <p:animMotion origin="layout" path="M 0 2.22222E-6 L 0 -0.10672 " pathEditMode="relative" rAng="0" ptsTypes="AA">
                                      <p:cBhvr>
                                        <p:cTn id="14" dur="1000" spd="-100000" fill="hold"/>
                                        <p:tgtEl>
                                          <p:spTgt spid="14"/>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4B241DB-268E-7734-F671-3FEE6F1152C5}"/>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99D7B9DE-922A-9546-A375-4BC37CB85D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8121" y="-769144"/>
            <a:ext cx="9595758" cy="8396288"/>
          </a:xfrm>
          <a:prstGeom prst="rect">
            <a:avLst/>
          </a:prstGeom>
        </p:spPr>
      </p:pic>
    </p:spTree>
    <p:extLst>
      <p:ext uri="{BB962C8B-B14F-4D97-AF65-F5344CB8AC3E}">
        <p14:creationId xmlns:p14="http://schemas.microsoft.com/office/powerpoint/2010/main" val="28067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2EA50B7-3F67-34DF-9114-F2A35DD02645}"/>
            </a:ext>
          </a:extLst>
        </p:cNvPr>
        <p:cNvGrpSpPr/>
        <p:nvPr/>
      </p:nvGrpSpPr>
      <p:grpSpPr>
        <a:xfrm>
          <a:off x="0" y="0"/>
          <a:ext cx="0" cy="0"/>
          <a:chOff x="0" y="0"/>
          <a:chExt cx="0" cy="0"/>
        </a:xfrm>
      </p:grpSpPr>
      <p:pic>
        <p:nvPicPr>
          <p:cNvPr id="35" name="Graphic 34">
            <a:extLst>
              <a:ext uri="{FF2B5EF4-FFF2-40B4-BE49-F238E27FC236}">
                <a16:creationId xmlns:a16="http://schemas.microsoft.com/office/drawing/2014/main" id="{A60E7D53-B8EF-93B4-6CE1-111F0171981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21148" y="1488430"/>
            <a:ext cx="10349704" cy="3881139"/>
          </a:xfrm>
          <a:prstGeom prst="rect">
            <a:avLst/>
          </a:prstGeom>
        </p:spPr>
      </p:pic>
      <p:sp>
        <p:nvSpPr>
          <p:cNvPr id="2" name="TextBox 1">
            <a:extLst>
              <a:ext uri="{FF2B5EF4-FFF2-40B4-BE49-F238E27FC236}">
                <a16:creationId xmlns:a16="http://schemas.microsoft.com/office/drawing/2014/main" id="{0E3D53A7-439A-F2A7-307D-D5845EDBB843}"/>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cs typeface="Arial" panose="020B0604020202020204" pitchFamily="34" charset="0"/>
              </a:rPr>
              <a:t>Comment allier éthique et </a:t>
            </a:r>
            <a:r>
              <a:rPr lang="fr-FR" sz="4000" b="1" dirty="0" err="1">
                <a:latin typeface="Arial" panose="020B0604020202020204" pitchFamily="34" charset="0"/>
                <a:cs typeface="Arial" panose="020B0604020202020204" pitchFamily="34" charset="0"/>
              </a:rPr>
              <a:t>rédactique</a:t>
            </a:r>
            <a:r>
              <a:rPr lang="fr-FR" sz="4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67113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35"/>
                                        </p:tgtEl>
                                        <p:attrNameLst>
                                          <p:attrName>ppt_x</p:attrName>
                                          <p:attrName>ppt_y</p:attrName>
                                        </p:attrNameLst>
                                      </p:cBhvr>
                                    </p:animMotion>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C42F0D1-E0F6-3D7B-3AD9-CE9DBB720353}"/>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98D076DB-0268-A27D-8C86-EA79BFDE19D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8425" y="1488431"/>
            <a:ext cx="10349704" cy="3881139"/>
          </a:xfrm>
          <a:prstGeom prst="rect">
            <a:avLst/>
          </a:prstGeom>
        </p:spPr>
      </p:pic>
      <p:pic>
        <p:nvPicPr>
          <p:cNvPr id="2" name="Graphic 1">
            <a:extLst>
              <a:ext uri="{FF2B5EF4-FFF2-40B4-BE49-F238E27FC236}">
                <a16:creationId xmlns:a16="http://schemas.microsoft.com/office/drawing/2014/main" id="{138DC078-4804-C592-3130-6541CDCF2386}"/>
              </a:ext>
            </a:extLst>
          </p:cNvPr>
          <p:cNvPicPr>
            <a:picLocks noChangeAspect="1"/>
          </p:cNvPicPr>
          <p:nvPr/>
        </p:nvPicPr>
        <p:blipFill>
          <a:blip r:embed="rId4">
            <a:extLst>
              <a:ext uri="{96DAC541-7B7A-43D3-8B79-37D633B846F1}">
                <asvg:svgBlip xmlns:asvg="http://schemas.microsoft.com/office/drawing/2016/SVG/main" r:embed="rId5"/>
              </a:ext>
            </a:extLst>
          </a:blip>
          <a:srcRect t="53" b="53"/>
          <a:stretch/>
        </p:blipFill>
        <p:spPr>
          <a:xfrm>
            <a:off x="918425" y="1490472"/>
            <a:ext cx="10349705" cy="3877056"/>
          </a:xfrm>
          <a:prstGeom prst="rect">
            <a:avLst/>
          </a:prstGeom>
        </p:spPr>
      </p:pic>
      <p:sp>
        <p:nvSpPr>
          <p:cNvPr id="4" name="Rectangle: Rounded Corners 3">
            <a:extLst>
              <a:ext uri="{FF2B5EF4-FFF2-40B4-BE49-F238E27FC236}">
                <a16:creationId xmlns:a16="http://schemas.microsoft.com/office/drawing/2014/main" id="{4E955148-E721-3025-7622-52000F9071EF}"/>
              </a:ext>
            </a:extLst>
          </p:cNvPr>
          <p:cNvSpPr/>
          <p:nvPr/>
        </p:nvSpPr>
        <p:spPr>
          <a:xfrm>
            <a:off x="1890529" y="2071604"/>
            <a:ext cx="134693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Critique</a:t>
            </a:r>
          </a:p>
        </p:txBody>
      </p:sp>
      <p:sp>
        <p:nvSpPr>
          <p:cNvPr id="22" name="Rectangle: Rounded Corners 21">
            <a:extLst>
              <a:ext uri="{FF2B5EF4-FFF2-40B4-BE49-F238E27FC236}">
                <a16:creationId xmlns:a16="http://schemas.microsoft.com/office/drawing/2014/main" id="{4A5D4099-D608-C5B6-D791-3B0611625A27}"/>
              </a:ext>
            </a:extLst>
          </p:cNvPr>
          <p:cNvSpPr/>
          <p:nvPr/>
        </p:nvSpPr>
        <p:spPr>
          <a:xfrm>
            <a:off x="4453134" y="2071604"/>
            <a:ext cx="1185723"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dirty="0">
                <a:solidFill>
                  <a:srgbClr val="158189"/>
                </a:solidFill>
                <a:latin typeface="Arial" panose="020B0604020202020204" pitchFamily="34" charset="0"/>
                <a:cs typeface="Arial" panose="020B0604020202020204" pitchFamily="34" charset="0"/>
              </a:rPr>
              <a:t>Int</a:t>
            </a:r>
            <a:r>
              <a:rPr lang="fr-CA" sz="2000" b="1" dirty="0" err="1">
                <a:solidFill>
                  <a:srgbClr val="158189"/>
                </a:solidFill>
                <a:latin typeface="Arial" panose="020B0604020202020204" pitchFamily="34" charset="0"/>
                <a:cs typeface="Arial" panose="020B0604020202020204" pitchFamily="34" charset="0"/>
              </a:rPr>
              <a:t>ègre</a:t>
            </a:r>
            <a:endParaRPr lang="fr-FR" sz="2000" b="1" dirty="0">
              <a:solidFill>
                <a:srgbClr val="158189"/>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BDB36F60-A248-3FFA-2ABD-AD28DC8816C0}"/>
              </a:ext>
            </a:extLst>
          </p:cNvPr>
          <p:cNvSpPr/>
          <p:nvPr/>
        </p:nvSpPr>
        <p:spPr>
          <a:xfrm>
            <a:off x="2728988" y="4140810"/>
            <a:ext cx="1951564"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Responsable</a:t>
            </a:r>
          </a:p>
        </p:txBody>
      </p:sp>
      <p:sp>
        <p:nvSpPr>
          <p:cNvPr id="24" name="Rectangle: Rounded Corners 23">
            <a:extLst>
              <a:ext uri="{FF2B5EF4-FFF2-40B4-BE49-F238E27FC236}">
                <a16:creationId xmlns:a16="http://schemas.microsoft.com/office/drawing/2014/main" id="{B75AC904-51B4-2DDE-7BE2-146BCB52516D}"/>
              </a:ext>
            </a:extLst>
          </p:cNvPr>
          <p:cNvSpPr/>
          <p:nvPr/>
        </p:nvSpPr>
        <p:spPr>
          <a:xfrm>
            <a:off x="6495557" y="2065955"/>
            <a:ext cx="180972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cs typeface="Arial" panose="020B0604020202020204" pitchFamily="34" charset="0"/>
              </a:rPr>
              <a:t>Transparent</a:t>
            </a:r>
            <a:endParaRPr lang="fr-FR" sz="2000" b="1">
              <a:solidFill>
                <a:srgbClr val="158189"/>
              </a:solidFill>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FFD3CEC0-4772-254F-4FC7-4502336830F9}"/>
              </a:ext>
            </a:extLst>
          </p:cNvPr>
          <p:cNvSpPr/>
          <p:nvPr/>
        </p:nvSpPr>
        <p:spPr>
          <a:xfrm>
            <a:off x="5886450" y="4135161"/>
            <a:ext cx="1017257"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Sobre</a:t>
            </a:r>
          </a:p>
        </p:txBody>
      </p:sp>
      <p:sp>
        <p:nvSpPr>
          <p:cNvPr id="26" name="Rectangle: Rounded Corners 25">
            <a:extLst>
              <a:ext uri="{FF2B5EF4-FFF2-40B4-BE49-F238E27FC236}">
                <a16:creationId xmlns:a16="http://schemas.microsoft.com/office/drawing/2014/main" id="{4F7BEE12-749C-5EB0-0915-BA22EF130A25}"/>
              </a:ext>
            </a:extLst>
          </p:cNvPr>
          <p:cNvSpPr/>
          <p:nvPr/>
        </p:nvSpPr>
        <p:spPr>
          <a:xfrm>
            <a:off x="8724805" y="2065955"/>
            <a:ext cx="202031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Libre et créatif</a:t>
            </a:r>
          </a:p>
        </p:txBody>
      </p:sp>
      <p:sp>
        <p:nvSpPr>
          <p:cNvPr id="27" name="Rectangle: Rounded Corners 26">
            <a:extLst>
              <a:ext uri="{FF2B5EF4-FFF2-40B4-BE49-F238E27FC236}">
                <a16:creationId xmlns:a16="http://schemas.microsoft.com/office/drawing/2014/main" id="{8FDBABE8-D7EF-FAF4-8AB3-CF1155CC9157}"/>
              </a:ext>
            </a:extLst>
          </p:cNvPr>
          <p:cNvSpPr/>
          <p:nvPr/>
        </p:nvSpPr>
        <p:spPr>
          <a:xfrm>
            <a:off x="7775239" y="4135161"/>
            <a:ext cx="163799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Autonome</a:t>
            </a:r>
          </a:p>
        </p:txBody>
      </p:sp>
    </p:spTree>
    <p:extLst>
      <p:ext uri="{BB962C8B-B14F-4D97-AF65-F5344CB8AC3E}">
        <p14:creationId xmlns:p14="http://schemas.microsoft.com/office/powerpoint/2010/main" val="373939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42" presetClass="path" presetSubtype="0" accel="50000" decel="50000" fill="hold" grpId="1" nodeType="withEffect">
                                  <p:stCondLst>
                                    <p:cond delay="0"/>
                                  </p:stCondLst>
                                  <p:childTnLst>
                                    <p:animMotion origin="layout" path="M 4.375E-6 4.81481E-6 L 4.375E-6 0.11412 " pathEditMode="relative" rAng="0" ptsTypes="AA">
                                      <p:cBhvr>
                                        <p:cTn id="9" dur="1000" spd="-100000" fill="hold"/>
                                        <p:tgtEl>
                                          <p:spTgt spid="4"/>
                                        </p:tgtEl>
                                        <p:attrNameLst>
                                          <p:attrName>ppt_x</p:attrName>
                                          <p:attrName>ppt_y</p:attrName>
                                        </p:attrNameLst>
                                      </p:cBhvr>
                                      <p:rCtr x="0" y="5694"/>
                                    </p:animMotion>
                                  </p:childTnLst>
                                </p:cTn>
                              </p:par>
                              <p:par>
                                <p:cTn id="10" presetID="10"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par>
                                <p:cTn id="13" presetID="64" presetClass="path" presetSubtype="0" accel="50000" decel="50000" fill="hold" grpId="1" nodeType="withEffect">
                                  <p:stCondLst>
                                    <p:cond delay="500"/>
                                  </p:stCondLst>
                                  <p:childTnLst>
                                    <p:animMotion origin="layout" path="M 3.95833E-6 2.96296E-6 L 3.95833E-6 -0.09144 " pathEditMode="relative" rAng="0" ptsTypes="AA">
                                      <p:cBhvr>
                                        <p:cTn id="14" dur="1000" spd="-100000" fill="hold"/>
                                        <p:tgtEl>
                                          <p:spTgt spid="23"/>
                                        </p:tgtEl>
                                        <p:attrNameLst>
                                          <p:attrName>ppt_x</p:attrName>
                                          <p:attrName>ppt_y</p:attrName>
                                        </p:attrNameLst>
                                      </p:cBhvr>
                                      <p:rCtr x="0" y="-4583"/>
                                    </p:animMotion>
                                  </p:childTnLst>
                                </p:cTn>
                              </p:par>
                              <p:par>
                                <p:cTn id="15" presetID="10" presetClass="entr" presetSubtype="0" fill="hold" grpId="0" nodeType="withEffect">
                                  <p:stCondLst>
                                    <p:cond delay="10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par>
                                <p:cTn id="18" presetID="42" presetClass="path" presetSubtype="0" accel="50000" decel="50000" fill="hold" grpId="1" nodeType="withEffect">
                                  <p:stCondLst>
                                    <p:cond delay="1000"/>
                                  </p:stCondLst>
                                  <p:childTnLst>
                                    <p:animMotion origin="layout" path="M -2.08333E-6 4.81481E-6 L -2.08333E-6 0.11689 " pathEditMode="relative" rAng="0" ptsTypes="AA">
                                      <p:cBhvr>
                                        <p:cTn id="19" dur="1000" spd="-100000" fill="hold"/>
                                        <p:tgtEl>
                                          <p:spTgt spid="22"/>
                                        </p:tgtEl>
                                        <p:attrNameLst>
                                          <p:attrName>ppt_x</p:attrName>
                                          <p:attrName>ppt_y</p:attrName>
                                        </p:attrNameLst>
                                      </p:cBhvr>
                                      <p:rCtr x="0" y="5833"/>
                                    </p:animMotion>
                                  </p:childTnLst>
                                </p:cTn>
                              </p:par>
                              <p:par>
                                <p:cTn id="20" presetID="10"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childTnLst>
                                </p:cTn>
                              </p:par>
                              <p:par>
                                <p:cTn id="23" presetID="64" presetClass="path" presetSubtype="0" accel="50000" decel="50000" fill="hold" grpId="1" nodeType="withEffect">
                                  <p:stCondLst>
                                    <p:cond delay="1500"/>
                                  </p:stCondLst>
                                  <p:childTnLst>
                                    <p:animMotion origin="layout" path="M 8.33333E-7 -1.11111E-6 L 8.33333E-7 -0.0993 " pathEditMode="relative" rAng="0" ptsTypes="AA">
                                      <p:cBhvr>
                                        <p:cTn id="24" dur="1000" spd="-100000" fill="hold"/>
                                        <p:tgtEl>
                                          <p:spTgt spid="25"/>
                                        </p:tgtEl>
                                        <p:attrNameLst>
                                          <p:attrName>ppt_x</p:attrName>
                                          <p:attrName>ppt_y</p:attrName>
                                        </p:attrNameLst>
                                      </p:cBhvr>
                                      <p:rCtr x="0" y="-4977"/>
                                    </p:animMotion>
                                  </p:childTnLst>
                                </p:cTn>
                              </p:par>
                              <p:par>
                                <p:cTn id="25" presetID="10" presetClass="entr" presetSubtype="0" fill="hold" grpId="0" nodeType="withEffect">
                                  <p:stCondLst>
                                    <p:cond delay="20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par>
                                <p:cTn id="28" presetID="42" presetClass="path" presetSubtype="0" accel="50000" decel="50000" fill="hold" grpId="1" nodeType="withEffect">
                                  <p:stCondLst>
                                    <p:cond delay="2000"/>
                                  </p:stCondLst>
                                  <p:childTnLst>
                                    <p:animMotion origin="layout" path="M -1.25E-6 -7.40741E-7 L -1.25E-6 0.11875 " pathEditMode="relative" rAng="0" ptsTypes="AA">
                                      <p:cBhvr>
                                        <p:cTn id="29" dur="1000" spd="-100000" fill="hold"/>
                                        <p:tgtEl>
                                          <p:spTgt spid="24"/>
                                        </p:tgtEl>
                                        <p:attrNameLst>
                                          <p:attrName>ppt_x</p:attrName>
                                          <p:attrName>ppt_y</p:attrName>
                                        </p:attrNameLst>
                                      </p:cBhvr>
                                      <p:rCtr x="0" y="5926"/>
                                    </p:animMotion>
                                  </p:childTnLst>
                                </p:cTn>
                              </p:par>
                              <p:par>
                                <p:cTn id="30" presetID="10" presetClass="entr" presetSubtype="0" fill="hold" grpId="0" nodeType="withEffect">
                                  <p:stCondLst>
                                    <p:cond delay="250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childTnLst>
                                </p:cTn>
                              </p:par>
                              <p:par>
                                <p:cTn id="33" presetID="64" presetClass="path" presetSubtype="0" accel="50000" decel="50000" fill="hold" grpId="1" nodeType="withEffect">
                                  <p:stCondLst>
                                    <p:cond delay="2500"/>
                                  </p:stCondLst>
                                  <p:childTnLst>
                                    <p:animMotion origin="layout" path="M 2.08333E-6 -1.11111E-6 L 2.08333E-6 -0.0963 " pathEditMode="relative" rAng="0" ptsTypes="AA">
                                      <p:cBhvr>
                                        <p:cTn id="34" dur="1000" spd="-100000" fill="hold"/>
                                        <p:tgtEl>
                                          <p:spTgt spid="27"/>
                                        </p:tgtEl>
                                        <p:attrNameLst>
                                          <p:attrName>ppt_x</p:attrName>
                                          <p:attrName>ppt_y</p:attrName>
                                        </p:attrNameLst>
                                      </p:cBhvr>
                                      <p:rCtr x="0" y="-4815"/>
                                    </p:animMotion>
                                  </p:childTnLst>
                                </p:cTn>
                              </p:par>
                              <p:par>
                                <p:cTn id="35" presetID="10" presetClass="entr" presetSubtype="0" fill="hold" grpId="0" nodeType="withEffect">
                                  <p:stCondLst>
                                    <p:cond delay="30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childTnLst>
                                </p:cTn>
                              </p:par>
                              <p:par>
                                <p:cTn id="38" presetID="42" presetClass="path" presetSubtype="0" accel="50000" decel="50000" fill="hold" grpId="1" nodeType="withEffect">
                                  <p:stCondLst>
                                    <p:cond delay="3000"/>
                                  </p:stCondLst>
                                  <p:childTnLst>
                                    <p:animMotion origin="layout" path="M 2.5E-6 -7.40741E-7 L 2.5E-6 0.10833 " pathEditMode="relative" rAng="0" ptsTypes="AA">
                                      <p:cBhvr>
                                        <p:cTn id="39" dur="1000" spd="-100000" fill="hold"/>
                                        <p:tgtEl>
                                          <p:spTgt spid="26"/>
                                        </p:tgtEl>
                                        <p:attrNameLst>
                                          <p:attrName>ppt_x</p:attrName>
                                          <p:attrName>ppt_y</p:attrName>
                                        </p:attrNameLst>
                                      </p:cBhvr>
                                      <p:rCtr x="0" y="5417"/>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2"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2" nodeType="withEffect">
                                  <p:stCondLst>
                                    <p:cond delay="50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10" presetClass="exit" presetSubtype="0" fill="hold" grpId="2" nodeType="withEffect">
                                  <p:stCondLst>
                                    <p:cond delay="75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10" presetClass="exit" presetSubtype="0" fill="hold" grpId="2" nodeType="withEffect">
                                  <p:stCondLst>
                                    <p:cond delay="10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grpId="2" nodeType="withEffect">
                                  <p:stCondLst>
                                    <p:cond delay="1250"/>
                                  </p:stCondLst>
                                  <p:childTnLst>
                                    <p:animEffect transition="out" filter="fade">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10" presetClass="exit" presetSubtype="0" fill="hold" grpId="2" nodeType="withEffect">
                                  <p:stCondLst>
                                    <p:cond delay="150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xit" presetSubtype="0" fill="hold" grpId="2" nodeType="withEffect">
                                  <p:stCondLst>
                                    <p:cond delay="175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10" presetClass="exit" presetSubtype="0" fill="hold" nodeType="withEffect">
                                  <p:stCondLst>
                                    <p:cond delay="225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ntr" presetSubtype="0" fill="hold" nodeType="withEffect">
                                  <p:stCondLst>
                                    <p:cond delay="225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par>
                                <p:cTn id="69" presetID="64" presetClass="path" presetSubtype="0" accel="50000" decel="50000" fill="hold" nodeType="withEffect">
                                  <p:stCondLst>
                                    <p:cond delay="2750"/>
                                  </p:stCondLst>
                                  <p:childTnLst>
                                    <p:animMotion origin="layout" path="M 8.33333E-7 1.48148E-6 L 8.33333E-7 -0.25417 " pathEditMode="relative" rAng="0" ptsTypes="AA">
                                      <p:cBhvr>
                                        <p:cTn id="70" dur="1000" fill="hold"/>
                                        <p:tgtEl>
                                          <p:spTgt spid="2"/>
                                        </p:tgtEl>
                                        <p:attrNameLst>
                                          <p:attrName>ppt_x</p:attrName>
                                          <p:attrName>ppt_y</p:attrName>
                                        </p:attrNameLst>
                                      </p:cBhvr>
                                      <p:rCtr x="0" y="-1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7FFE7B3-E38B-45F6-81C6-21E0A2E676D6}"/>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9C275F7D-B842-4CE1-6F24-DF89C1638C39}"/>
              </a:ext>
            </a:extLst>
          </p:cNvPr>
          <p:cNvPicPr>
            <a:picLocks noChangeAspect="1"/>
          </p:cNvPicPr>
          <p:nvPr/>
        </p:nvPicPr>
        <p:blipFill>
          <a:blip r:embed="rId2">
            <a:extLst>
              <a:ext uri="{96DAC541-7B7A-43D3-8B79-37D633B846F1}">
                <asvg:svgBlip xmlns:asvg="http://schemas.microsoft.com/office/drawing/2016/SVG/main" r:embed="rId3"/>
              </a:ext>
            </a:extLst>
          </a:blip>
          <a:srcRect l="26" r="77931"/>
          <a:stretch>
            <a:fillRect/>
          </a:stretch>
        </p:blipFill>
        <p:spPr>
          <a:xfrm>
            <a:off x="921148" y="-278797"/>
            <a:ext cx="2281419" cy="3881139"/>
          </a:xfrm>
          <a:prstGeom prst="rect">
            <a:avLst/>
          </a:prstGeom>
        </p:spPr>
      </p:pic>
      <p:sp>
        <p:nvSpPr>
          <p:cNvPr id="9" name="Rectangle: Rounded Corners 8">
            <a:extLst>
              <a:ext uri="{FF2B5EF4-FFF2-40B4-BE49-F238E27FC236}">
                <a16:creationId xmlns:a16="http://schemas.microsoft.com/office/drawing/2014/main" id="{DA215F3C-F204-6FE9-C0D6-88E64631BE49}"/>
              </a:ext>
            </a:extLst>
          </p:cNvPr>
          <p:cNvSpPr/>
          <p:nvPr/>
        </p:nvSpPr>
        <p:spPr>
          <a:xfrm>
            <a:off x="1964670" y="4121042"/>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a:solidFill>
                  <a:schemeClr val="bg1"/>
                </a:solidFill>
                <a:latin typeface="Arial" panose="020B0604020202020204" pitchFamily="34" charset="0"/>
                <a:cs typeface="Arial" panose="020B0604020202020204" pitchFamily="34" charset="0"/>
              </a:rPr>
              <a:t> Je formule une requête d’autocritique. </a:t>
            </a:r>
          </a:p>
        </p:txBody>
      </p:sp>
      <p:pic>
        <p:nvPicPr>
          <p:cNvPr id="5" name="Graphic 4">
            <a:extLst>
              <a:ext uri="{FF2B5EF4-FFF2-40B4-BE49-F238E27FC236}">
                <a16:creationId xmlns:a16="http://schemas.microsoft.com/office/drawing/2014/main" id="{83334872-5E77-4E7C-983D-02C18379A276}"/>
              </a:ext>
            </a:extLst>
          </p:cNvPr>
          <p:cNvPicPr>
            <a:picLocks noChangeAspect="1"/>
          </p:cNvPicPr>
          <p:nvPr/>
        </p:nvPicPr>
        <p:blipFill>
          <a:blip r:embed="rId4">
            <a:extLst>
              <a:ext uri="{96DAC541-7B7A-43D3-8B79-37D633B846F1}">
                <asvg:svgBlip xmlns:asvg="http://schemas.microsoft.com/office/drawing/2016/SVG/main" r:embed="rId5"/>
              </a:ext>
            </a:extLst>
          </a:blip>
          <a:srcRect l="22055" t="26" b="26"/>
          <a:stretch>
            <a:fillRect/>
          </a:stretch>
        </p:blipFill>
        <p:spPr>
          <a:xfrm>
            <a:off x="3202566" y="-261967"/>
            <a:ext cx="8062841" cy="3877056"/>
          </a:xfrm>
          <a:prstGeom prst="rect">
            <a:avLst/>
          </a:prstGeom>
        </p:spPr>
      </p:pic>
      <p:sp>
        <p:nvSpPr>
          <p:cNvPr id="4" name="Rectangle: Rounded Corners 3">
            <a:extLst>
              <a:ext uri="{FF2B5EF4-FFF2-40B4-BE49-F238E27FC236}">
                <a16:creationId xmlns:a16="http://schemas.microsoft.com/office/drawing/2014/main" id="{79087EB9-562D-333D-04EF-A87B9BDBE25E}"/>
              </a:ext>
            </a:extLst>
          </p:cNvPr>
          <p:cNvSpPr/>
          <p:nvPr/>
        </p:nvSpPr>
        <p:spPr>
          <a:xfrm>
            <a:off x="1928474" y="2330173"/>
            <a:ext cx="133097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Critique</a:t>
            </a:r>
          </a:p>
        </p:txBody>
      </p:sp>
      <p:sp>
        <p:nvSpPr>
          <p:cNvPr id="7" name="Rectangle: Rounded Corners 6">
            <a:extLst>
              <a:ext uri="{FF2B5EF4-FFF2-40B4-BE49-F238E27FC236}">
                <a16:creationId xmlns:a16="http://schemas.microsoft.com/office/drawing/2014/main" id="{8613F169-7D28-433E-E8BC-730D0A2246AC}"/>
              </a:ext>
            </a:extLst>
          </p:cNvPr>
          <p:cNvSpPr/>
          <p:nvPr/>
        </p:nvSpPr>
        <p:spPr>
          <a:xfrm>
            <a:off x="1964670" y="3497154"/>
            <a:ext cx="8227079" cy="8557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dirty="0">
                <a:solidFill>
                  <a:srgbClr val="158189"/>
                </a:solidFill>
                <a:latin typeface="Arial" panose="020B0604020202020204" pitchFamily="34" charset="0"/>
                <a:cs typeface="Arial" panose="020B0604020202020204" pitchFamily="34" charset="0"/>
              </a:rPr>
              <a:t>Je questionne les réponses de l’IAg et je vérifie les faits avec des sources fiables.</a:t>
            </a:r>
          </a:p>
        </p:txBody>
      </p:sp>
    </p:spTree>
    <p:extLst>
      <p:ext uri="{BB962C8B-B14F-4D97-AF65-F5344CB8AC3E}">
        <p14:creationId xmlns:p14="http://schemas.microsoft.com/office/powerpoint/2010/main" val="137102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4" presetClass="path" presetSubtype="0" accel="50000" decel="50000" fill="hold" grpId="1" nodeType="withEffect">
                                  <p:stCondLst>
                                    <p:cond delay="250"/>
                                  </p:stCondLst>
                                  <p:childTnLst>
                                    <p:animMotion origin="layout" path="M -4.16667E-7 3.33333E-6 L -4.16667E-7 -0.10348 " pathEditMode="relative" rAng="0" ptsTypes="AA">
                                      <p:cBhvr>
                                        <p:cTn id="9" dur="1000" spd="-100000" fill="hold"/>
                                        <p:tgtEl>
                                          <p:spTgt spid="4"/>
                                        </p:tgtEl>
                                        <p:attrNameLst>
                                          <p:attrName>ppt_x</p:attrName>
                                          <p:attrName>ppt_y</p:attrName>
                                        </p:attrNameLst>
                                      </p:cBhvr>
                                      <p:rCtr x="0" y="-5185"/>
                                    </p:animMotion>
                                  </p:childTnLst>
                                </p:cTn>
                              </p:par>
                              <p:par>
                                <p:cTn id="10" presetID="10" presetClass="entr" presetSubtype="0"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64" presetClass="path" presetSubtype="0" accel="50000" decel="50000" fill="hold" grpId="1" nodeType="withEffect">
                                  <p:stCondLst>
                                    <p:cond delay="1000"/>
                                  </p:stCondLst>
                                  <p:childTnLst>
                                    <p:animMotion origin="layout" path="M 2.29167E-6 -4.44444E-6 L 2.29167E-6 -0.08935 " pathEditMode="relative" rAng="0" ptsTypes="AA">
                                      <p:cBhvr>
                                        <p:cTn id="17" dur="1000" spd="-100000" fill="hold"/>
                                        <p:tgtEl>
                                          <p:spTgt spid="9"/>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4" grpId="0" animBg="1"/>
      <p:bldP spid="4" grpId="1"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EB6D16D-2726-AFAD-66AC-B895C392AD2B}"/>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85990802-1468-0D7A-BDD0-C61B3BD40F83}"/>
              </a:ext>
            </a:extLst>
          </p:cNvPr>
          <p:cNvPicPr>
            <a:picLocks noChangeAspect="1"/>
          </p:cNvPicPr>
          <p:nvPr/>
        </p:nvPicPr>
        <p:blipFill>
          <a:blip r:embed="rId2">
            <a:extLst>
              <a:ext uri="{96DAC541-7B7A-43D3-8B79-37D633B846F1}">
                <asvg:svgBlip xmlns:asvg="http://schemas.microsoft.com/office/drawing/2016/SVG/main" r:embed="rId3"/>
              </a:ext>
            </a:extLst>
          </a:blip>
          <a:srcRect l="21148" r="66934"/>
          <a:stretch>
            <a:fillRect/>
          </a:stretch>
        </p:blipFill>
        <p:spPr>
          <a:xfrm>
            <a:off x="3109911" y="-278797"/>
            <a:ext cx="1233489" cy="3881139"/>
          </a:xfrm>
          <a:prstGeom prst="rect">
            <a:avLst/>
          </a:prstGeom>
        </p:spPr>
      </p:pic>
      <p:pic>
        <p:nvPicPr>
          <p:cNvPr id="5" name="Graphic 4">
            <a:extLst>
              <a:ext uri="{FF2B5EF4-FFF2-40B4-BE49-F238E27FC236}">
                <a16:creationId xmlns:a16="http://schemas.microsoft.com/office/drawing/2014/main" id="{6B6C41D3-B04F-C154-A8E3-B25D56EB2C84}"/>
              </a:ext>
            </a:extLst>
          </p:cNvPr>
          <p:cNvPicPr>
            <a:picLocks noChangeAspect="1"/>
          </p:cNvPicPr>
          <p:nvPr/>
        </p:nvPicPr>
        <p:blipFill>
          <a:blip r:embed="rId4">
            <a:extLst>
              <a:ext uri="{96DAC541-7B7A-43D3-8B79-37D633B846F1}">
                <asvg:svgBlip xmlns:asvg="http://schemas.microsoft.com/office/drawing/2016/SVG/main" r:embed="rId5"/>
              </a:ext>
            </a:extLst>
          </a:blip>
          <a:srcRect l="33049"/>
          <a:stretch>
            <a:fillRect/>
          </a:stretch>
        </p:blipFill>
        <p:spPr>
          <a:xfrm>
            <a:off x="4343400" y="-261967"/>
            <a:ext cx="6922008" cy="3877056"/>
          </a:xfrm>
          <a:prstGeom prst="rect">
            <a:avLst/>
          </a:prstGeom>
        </p:spPr>
      </p:pic>
      <p:pic>
        <p:nvPicPr>
          <p:cNvPr id="3" name="Graphic 2">
            <a:extLst>
              <a:ext uri="{FF2B5EF4-FFF2-40B4-BE49-F238E27FC236}">
                <a16:creationId xmlns:a16="http://schemas.microsoft.com/office/drawing/2014/main" id="{5A3C8C04-1C43-752F-8955-23D5FE4B9D93}"/>
              </a:ext>
            </a:extLst>
          </p:cNvPr>
          <p:cNvPicPr>
            <a:picLocks noChangeAspect="1"/>
          </p:cNvPicPr>
          <p:nvPr/>
        </p:nvPicPr>
        <p:blipFill>
          <a:blip r:embed="rId4">
            <a:extLst>
              <a:ext uri="{96DAC541-7B7A-43D3-8B79-37D633B846F1}">
                <asvg:svgBlip xmlns:asvg="http://schemas.microsoft.com/office/drawing/2016/SVG/main" r:embed="rId5"/>
              </a:ext>
            </a:extLst>
          </a:blip>
          <a:srcRect r="78882"/>
          <a:stretch>
            <a:fillRect/>
          </a:stretch>
        </p:blipFill>
        <p:spPr>
          <a:xfrm>
            <a:off x="926592" y="-261967"/>
            <a:ext cx="2183319" cy="3877056"/>
          </a:xfrm>
          <a:prstGeom prst="rect">
            <a:avLst/>
          </a:prstGeom>
        </p:spPr>
      </p:pic>
      <p:sp>
        <p:nvSpPr>
          <p:cNvPr id="2" name="Rectangle: Rounded Corners 1">
            <a:extLst>
              <a:ext uri="{FF2B5EF4-FFF2-40B4-BE49-F238E27FC236}">
                <a16:creationId xmlns:a16="http://schemas.microsoft.com/office/drawing/2014/main" id="{527F62FB-6D76-C5A9-FCAF-9ED7AE2170BA}"/>
              </a:ext>
            </a:extLst>
          </p:cNvPr>
          <p:cNvSpPr/>
          <p:nvPr/>
        </p:nvSpPr>
        <p:spPr>
          <a:xfrm>
            <a:off x="1964670" y="4416317"/>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a:solidFill>
                  <a:schemeClr val="bg1"/>
                </a:solidFill>
                <a:latin typeface="Arial" panose="020B0604020202020204" pitchFamily="34" charset="0"/>
                <a:cs typeface="Arial" panose="020B0604020202020204" pitchFamily="34" charset="0"/>
              </a:rPr>
              <a:t>Je formule une requête d’alignement</a:t>
            </a:r>
          </a:p>
        </p:txBody>
      </p:sp>
      <p:sp>
        <p:nvSpPr>
          <p:cNvPr id="4" name="Rectangle: Rounded Corners 3">
            <a:extLst>
              <a:ext uri="{FF2B5EF4-FFF2-40B4-BE49-F238E27FC236}">
                <a16:creationId xmlns:a16="http://schemas.microsoft.com/office/drawing/2014/main" id="{E14F449E-880D-F811-2767-7CB27C28CEF7}"/>
              </a:ext>
            </a:extLst>
          </p:cNvPr>
          <p:cNvSpPr/>
          <p:nvPr/>
        </p:nvSpPr>
        <p:spPr>
          <a:xfrm>
            <a:off x="1964670" y="3497154"/>
            <a:ext cx="8227079" cy="11605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fais attention aux biais, je formule mes requêtes de manière neutre, je protège ma vie privée et celle des autres, et j’assume mes choix : je reste responsable du contenu.</a:t>
            </a:r>
          </a:p>
        </p:txBody>
      </p:sp>
      <p:sp>
        <p:nvSpPr>
          <p:cNvPr id="23" name="Rectangle: Rounded Corners 22">
            <a:extLst>
              <a:ext uri="{FF2B5EF4-FFF2-40B4-BE49-F238E27FC236}">
                <a16:creationId xmlns:a16="http://schemas.microsoft.com/office/drawing/2014/main" id="{F1B7D044-9E34-709B-676E-6B9B9B6AEE10}"/>
              </a:ext>
            </a:extLst>
          </p:cNvPr>
          <p:cNvSpPr/>
          <p:nvPr/>
        </p:nvSpPr>
        <p:spPr>
          <a:xfrm>
            <a:off x="2793274" y="2335822"/>
            <a:ext cx="1942963"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Responsable</a:t>
            </a:r>
          </a:p>
        </p:txBody>
      </p:sp>
    </p:spTree>
    <p:extLst>
      <p:ext uri="{BB962C8B-B14F-4D97-AF65-F5344CB8AC3E}">
        <p14:creationId xmlns:p14="http://schemas.microsoft.com/office/powerpoint/2010/main" val="109599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64" presetClass="path" presetSubtype="0" accel="50000" decel="50000" fill="hold" grpId="1" nodeType="withEffect">
                                  <p:stCondLst>
                                    <p:cond delay="250"/>
                                  </p:stCondLst>
                                  <p:childTnLst>
                                    <p:animMotion origin="layout" path="M -3.95833E-6 -2.59259E-6 L -3.95833E-6 -0.11203 " pathEditMode="relative" rAng="0" ptsTypes="AA">
                                      <p:cBhvr>
                                        <p:cTn id="9" dur="1000" spd="-100000" fill="hold"/>
                                        <p:tgtEl>
                                          <p:spTgt spid="23"/>
                                        </p:tgtEl>
                                        <p:attrNameLst>
                                          <p:attrName>ppt_x</p:attrName>
                                          <p:attrName>ppt_y</p:attrName>
                                        </p:attrNameLst>
                                      </p:cBhvr>
                                      <p:rCtr x="0" y="-5602"/>
                                    </p:animMotion>
                                  </p:childTnLst>
                                </p:cTn>
                              </p:par>
                              <p:par>
                                <p:cTn id="10" presetID="10" presetClass="entr" presetSubtype="0" fill="hold" grpId="0" nodeType="withEffect">
                                  <p:stCondLst>
                                    <p:cond delay="7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64" presetClass="path" presetSubtype="0" accel="50000" decel="50000" fill="hold" grpId="1" nodeType="withEffect">
                                  <p:stCondLst>
                                    <p:cond delay="1000"/>
                                  </p:stCondLst>
                                  <p:childTnLst>
                                    <p:animMotion origin="layout" path="M 2.29167E-6 0 L 2.29167E-6 -0.08935 " pathEditMode="relative" rAng="0" ptsTypes="AA">
                                      <p:cBhvr>
                                        <p:cTn id="17" dur="1000" spd="-100000" fill="hold"/>
                                        <p:tgtEl>
                                          <p:spTgt spid="2"/>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23" grpId="0" animBg="1"/>
      <p:bldP spid="2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A6F2B80-A0F4-4C8A-6ACD-68E6A039E6AE}"/>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782B006F-DB40-5A20-ACF2-9251DB1EB983}"/>
              </a:ext>
            </a:extLst>
          </p:cNvPr>
          <p:cNvPicPr>
            <a:picLocks noChangeAspect="1"/>
          </p:cNvPicPr>
          <p:nvPr/>
        </p:nvPicPr>
        <p:blipFill>
          <a:blip r:embed="rId3">
            <a:extLst>
              <a:ext uri="{96DAC541-7B7A-43D3-8B79-37D633B846F1}">
                <asvg:svgBlip xmlns:asvg="http://schemas.microsoft.com/office/drawing/2016/SVG/main" r:embed="rId4"/>
              </a:ext>
            </a:extLst>
          </a:blip>
          <a:srcRect l="33779" r="53267"/>
          <a:stretch>
            <a:fillRect/>
          </a:stretch>
        </p:blipFill>
        <p:spPr>
          <a:xfrm>
            <a:off x="4417218" y="-278797"/>
            <a:ext cx="1340642" cy="3881139"/>
          </a:xfrm>
          <a:prstGeom prst="rect">
            <a:avLst/>
          </a:prstGeom>
        </p:spPr>
      </p:pic>
      <p:pic>
        <p:nvPicPr>
          <p:cNvPr id="9" name="Graphic 8">
            <a:extLst>
              <a:ext uri="{FF2B5EF4-FFF2-40B4-BE49-F238E27FC236}">
                <a16:creationId xmlns:a16="http://schemas.microsoft.com/office/drawing/2014/main" id="{E855E2F2-92AD-B887-BCBA-44632163A516}"/>
              </a:ext>
            </a:extLst>
          </p:cNvPr>
          <p:cNvPicPr>
            <a:picLocks noChangeAspect="1"/>
          </p:cNvPicPr>
          <p:nvPr/>
        </p:nvPicPr>
        <p:blipFill>
          <a:blip r:embed="rId5">
            <a:extLst>
              <a:ext uri="{96DAC541-7B7A-43D3-8B79-37D633B846F1}">
                <asvg:svgBlip xmlns:asvg="http://schemas.microsoft.com/office/drawing/2016/SVG/main" r:embed="rId6"/>
              </a:ext>
            </a:extLst>
          </a:blip>
          <a:srcRect l="46730"/>
          <a:stretch>
            <a:fillRect/>
          </a:stretch>
        </p:blipFill>
        <p:spPr>
          <a:xfrm>
            <a:off x="5757860" y="-261967"/>
            <a:ext cx="5507547" cy="3877056"/>
          </a:xfrm>
          <a:prstGeom prst="rect">
            <a:avLst/>
          </a:prstGeom>
        </p:spPr>
      </p:pic>
      <p:pic>
        <p:nvPicPr>
          <p:cNvPr id="10" name="Graphic 9">
            <a:extLst>
              <a:ext uri="{FF2B5EF4-FFF2-40B4-BE49-F238E27FC236}">
                <a16:creationId xmlns:a16="http://schemas.microsoft.com/office/drawing/2014/main" id="{EC73ED2F-2A17-8A60-F9F0-F0B9A2C1FB4B}"/>
              </a:ext>
            </a:extLst>
          </p:cNvPr>
          <p:cNvPicPr>
            <a:picLocks noChangeAspect="1"/>
          </p:cNvPicPr>
          <p:nvPr/>
        </p:nvPicPr>
        <p:blipFill>
          <a:blip r:embed="rId5">
            <a:extLst>
              <a:ext uri="{96DAC541-7B7A-43D3-8B79-37D633B846F1}">
                <asvg:svgBlip xmlns:asvg="http://schemas.microsoft.com/office/drawing/2016/SVG/main" r:embed="rId6"/>
              </a:ext>
            </a:extLst>
          </a:blip>
          <a:srcRect r="66952"/>
          <a:stretch>
            <a:fillRect/>
          </a:stretch>
        </p:blipFill>
        <p:spPr>
          <a:xfrm>
            <a:off x="926592" y="-261967"/>
            <a:ext cx="3416809" cy="3877056"/>
          </a:xfrm>
          <a:prstGeom prst="rect">
            <a:avLst/>
          </a:prstGeom>
        </p:spPr>
      </p:pic>
      <p:sp>
        <p:nvSpPr>
          <p:cNvPr id="2" name="Rectangle: Rounded Corners 1">
            <a:extLst>
              <a:ext uri="{FF2B5EF4-FFF2-40B4-BE49-F238E27FC236}">
                <a16:creationId xmlns:a16="http://schemas.microsoft.com/office/drawing/2014/main" id="{ADF9DBC0-C4A9-DF6D-73F4-536A9D965597}"/>
              </a:ext>
            </a:extLst>
          </p:cNvPr>
          <p:cNvSpPr/>
          <p:nvPr/>
        </p:nvSpPr>
        <p:spPr>
          <a:xfrm>
            <a:off x="4417218" y="2330173"/>
            <a:ext cx="126682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Int</a:t>
            </a:r>
            <a:r>
              <a:rPr lang="fr-CA" sz="2000" b="1" err="1">
                <a:solidFill>
                  <a:srgbClr val="158189"/>
                </a:solidFill>
                <a:latin typeface="Arial" panose="020B0604020202020204" pitchFamily="34" charset="0"/>
                <a:cs typeface="Arial" panose="020B0604020202020204" pitchFamily="34" charset="0"/>
              </a:rPr>
              <a:t>ègre</a:t>
            </a:r>
            <a:endParaRPr lang="fr-FR" sz="2000" b="1">
              <a:solidFill>
                <a:srgbClr val="158189"/>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85D61C55-4BE1-53AA-BBA5-EF45B9FFDBBF}"/>
              </a:ext>
            </a:extLst>
          </p:cNvPr>
          <p:cNvSpPr/>
          <p:nvPr/>
        </p:nvSpPr>
        <p:spPr>
          <a:xfrm>
            <a:off x="1964670" y="4121042"/>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a:solidFill>
                  <a:schemeClr val="bg1"/>
                </a:solidFill>
                <a:latin typeface="Arial" panose="020B0604020202020204" pitchFamily="34" charset="0"/>
                <a:cs typeface="Arial" panose="020B0604020202020204" pitchFamily="34" charset="0"/>
              </a:rPr>
              <a:t>Je formule une requête d’autocritique. </a:t>
            </a:r>
          </a:p>
        </p:txBody>
      </p:sp>
      <p:sp>
        <p:nvSpPr>
          <p:cNvPr id="8" name="Rectangle: Rounded Corners 7">
            <a:extLst>
              <a:ext uri="{FF2B5EF4-FFF2-40B4-BE49-F238E27FC236}">
                <a16:creationId xmlns:a16="http://schemas.microsoft.com/office/drawing/2014/main" id="{2711BA83-04E1-B9E6-493F-5FABFC52A225}"/>
              </a:ext>
            </a:extLst>
          </p:cNvPr>
          <p:cNvSpPr/>
          <p:nvPr/>
        </p:nvSpPr>
        <p:spPr>
          <a:xfrm>
            <a:off x="1964670" y="3497154"/>
            <a:ext cx="8227079" cy="8557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respecte les règles établies par la personne enseignante, je ne délègue pas mes travaux à l’IAg, et je protège les droits d’auteur. </a:t>
            </a:r>
          </a:p>
        </p:txBody>
      </p:sp>
    </p:spTree>
    <p:extLst>
      <p:ext uri="{BB962C8B-B14F-4D97-AF65-F5344CB8AC3E}">
        <p14:creationId xmlns:p14="http://schemas.microsoft.com/office/powerpoint/2010/main" val="78698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64" presetClass="path" presetSubtype="0" accel="50000" decel="50000" fill="hold" grpId="1" nodeType="withEffect">
                                  <p:stCondLst>
                                    <p:cond delay="250"/>
                                  </p:stCondLst>
                                  <p:childTnLst>
                                    <p:animMotion origin="layout" path="M -2.70833E-6 3.33333E-6 L -2.70833E-6 -0.10278 " pathEditMode="relative" rAng="0" ptsTypes="AA">
                                      <p:cBhvr>
                                        <p:cTn id="9" dur="1000" spd="-100000" fill="hold"/>
                                        <p:tgtEl>
                                          <p:spTgt spid="2"/>
                                        </p:tgtEl>
                                        <p:attrNameLst>
                                          <p:attrName>ppt_x</p:attrName>
                                          <p:attrName>ppt_y</p:attrName>
                                        </p:attrNameLst>
                                      </p:cBhvr>
                                      <p:rCtr x="0" y="-5139"/>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64" presetClass="path" presetSubtype="0" accel="50000" decel="50000" fill="hold" grpId="1" nodeType="withEffect">
                                  <p:stCondLst>
                                    <p:cond delay="1000"/>
                                  </p:stCondLst>
                                  <p:childTnLst>
                                    <p:animMotion origin="layout" path="M 2.29167E-6 -4.44444E-6 L 2.29167E-6 -0.08935 " pathEditMode="relative" rAng="0" ptsTypes="AA">
                                      <p:cBhvr>
                                        <p:cTn id="17" dur="1000" spd="-100000" fill="hold"/>
                                        <p:tgtEl>
                                          <p:spTgt spid="4"/>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A8891A1-3145-8F2D-0CE4-CE8A1D1B9DE3}"/>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16C2115B-D60B-15BC-D5D1-D1B8CF67C7F7}"/>
              </a:ext>
            </a:extLst>
          </p:cNvPr>
          <p:cNvPicPr>
            <a:picLocks noChangeAspect="1"/>
          </p:cNvPicPr>
          <p:nvPr/>
        </p:nvPicPr>
        <p:blipFill>
          <a:blip r:embed="rId2">
            <a:extLst>
              <a:ext uri="{96DAC541-7B7A-43D3-8B79-37D633B846F1}">
                <asvg:svgBlip xmlns:asvg="http://schemas.microsoft.com/office/drawing/2016/SVG/main" r:embed="rId3"/>
              </a:ext>
            </a:extLst>
          </a:blip>
          <a:srcRect l="47078" r="41694"/>
          <a:stretch>
            <a:fillRect/>
          </a:stretch>
        </p:blipFill>
        <p:spPr>
          <a:xfrm>
            <a:off x="5793579" y="-278797"/>
            <a:ext cx="1162051" cy="3881139"/>
          </a:xfrm>
          <a:prstGeom prst="rect">
            <a:avLst/>
          </a:prstGeom>
        </p:spPr>
      </p:pic>
      <p:pic>
        <p:nvPicPr>
          <p:cNvPr id="7" name="Graphic 6">
            <a:extLst>
              <a:ext uri="{FF2B5EF4-FFF2-40B4-BE49-F238E27FC236}">
                <a16:creationId xmlns:a16="http://schemas.microsoft.com/office/drawing/2014/main" id="{1FC58BE9-95A0-DADC-CECE-25BDFC1F9ABB}"/>
              </a:ext>
            </a:extLst>
          </p:cNvPr>
          <p:cNvPicPr>
            <a:picLocks noChangeAspect="1"/>
          </p:cNvPicPr>
          <p:nvPr/>
        </p:nvPicPr>
        <p:blipFill>
          <a:blip r:embed="rId4">
            <a:extLst>
              <a:ext uri="{96DAC541-7B7A-43D3-8B79-37D633B846F1}">
                <asvg:svgBlip xmlns:asvg="http://schemas.microsoft.com/office/drawing/2016/SVG/main" r:embed="rId5"/>
              </a:ext>
            </a:extLst>
          </a:blip>
          <a:srcRect l="58315"/>
          <a:stretch>
            <a:fillRect/>
          </a:stretch>
        </p:blipFill>
        <p:spPr>
          <a:xfrm>
            <a:off x="6955630" y="-261967"/>
            <a:ext cx="4309778" cy="3877056"/>
          </a:xfrm>
          <a:prstGeom prst="rect">
            <a:avLst/>
          </a:prstGeom>
        </p:spPr>
      </p:pic>
      <p:pic>
        <p:nvPicPr>
          <p:cNvPr id="10" name="Graphic 9">
            <a:extLst>
              <a:ext uri="{FF2B5EF4-FFF2-40B4-BE49-F238E27FC236}">
                <a16:creationId xmlns:a16="http://schemas.microsoft.com/office/drawing/2014/main" id="{EF1C2A38-19EF-3348-2161-21B954316D4B}"/>
              </a:ext>
            </a:extLst>
          </p:cNvPr>
          <p:cNvPicPr>
            <a:picLocks noChangeAspect="1"/>
          </p:cNvPicPr>
          <p:nvPr/>
        </p:nvPicPr>
        <p:blipFill>
          <a:blip r:embed="rId4">
            <a:extLst>
              <a:ext uri="{96DAC541-7B7A-43D3-8B79-37D633B846F1}">
                <asvg:svgBlip xmlns:asvg="http://schemas.microsoft.com/office/drawing/2016/SVG/main" r:embed="rId5"/>
              </a:ext>
            </a:extLst>
          </a:blip>
          <a:srcRect r="52925"/>
          <a:stretch>
            <a:fillRect/>
          </a:stretch>
        </p:blipFill>
        <p:spPr>
          <a:xfrm>
            <a:off x="926592" y="-261967"/>
            <a:ext cx="4866987" cy="3877056"/>
          </a:xfrm>
          <a:prstGeom prst="rect">
            <a:avLst/>
          </a:prstGeom>
        </p:spPr>
      </p:pic>
      <p:sp>
        <p:nvSpPr>
          <p:cNvPr id="4" name="Rectangle: Rounded Corners 3">
            <a:extLst>
              <a:ext uri="{FF2B5EF4-FFF2-40B4-BE49-F238E27FC236}">
                <a16:creationId xmlns:a16="http://schemas.microsoft.com/office/drawing/2014/main" id="{995C0CDE-00B3-98BD-038A-1EAC384D607F}"/>
              </a:ext>
            </a:extLst>
          </p:cNvPr>
          <p:cNvSpPr/>
          <p:nvPr/>
        </p:nvSpPr>
        <p:spPr>
          <a:xfrm>
            <a:off x="5793579" y="2330173"/>
            <a:ext cx="1162051"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Sobre</a:t>
            </a:r>
          </a:p>
        </p:txBody>
      </p:sp>
      <p:sp>
        <p:nvSpPr>
          <p:cNvPr id="2" name="Rectangle: Rounded Corners 1">
            <a:extLst>
              <a:ext uri="{FF2B5EF4-FFF2-40B4-BE49-F238E27FC236}">
                <a16:creationId xmlns:a16="http://schemas.microsoft.com/office/drawing/2014/main" id="{D207BF94-860D-CDC8-AD7B-7E353DCFA17A}"/>
              </a:ext>
            </a:extLst>
          </p:cNvPr>
          <p:cNvSpPr/>
          <p:nvPr/>
        </p:nvSpPr>
        <p:spPr>
          <a:xfrm>
            <a:off x="1964670" y="4406792"/>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a:solidFill>
                  <a:schemeClr val="bg1"/>
                </a:solidFill>
                <a:latin typeface="Arial" panose="020B0604020202020204" pitchFamily="34" charset="0"/>
                <a:cs typeface="Arial" panose="020B0604020202020204" pitchFamily="34" charset="0"/>
              </a:rPr>
              <a:t>Je formule une requête stratégique.</a:t>
            </a:r>
          </a:p>
        </p:txBody>
      </p:sp>
      <p:sp>
        <p:nvSpPr>
          <p:cNvPr id="8" name="Rectangle: Rounded Corners 7">
            <a:extLst>
              <a:ext uri="{FF2B5EF4-FFF2-40B4-BE49-F238E27FC236}">
                <a16:creationId xmlns:a16="http://schemas.microsoft.com/office/drawing/2014/main" id="{DFD2BA0F-4E33-E2CF-60DD-FAD0B08917EA}"/>
              </a:ext>
            </a:extLst>
          </p:cNvPr>
          <p:cNvSpPr/>
          <p:nvPr/>
        </p:nvSpPr>
        <p:spPr>
          <a:xfrm>
            <a:off x="1964670" y="3497154"/>
            <a:ext cx="8227079" cy="1146284"/>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réfléchis avant d’utiliser l’IAg, je choisis l’outil le plus adapté à mon besoin, je formule des requêtes claires et utiles, et je limite les usages superflus.</a:t>
            </a:r>
          </a:p>
        </p:txBody>
      </p:sp>
    </p:spTree>
    <p:extLst>
      <p:ext uri="{BB962C8B-B14F-4D97-AF65-F5344CB8AC3E}">
        <p14:creationId xmlns:p14="http://schemas.microsoft.com/office/powerpoint/2010/main" val="329432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4" presetClass="path" presetSubtype="0" accel="50000" decel="50000" fill="hold" grpId="1" nodeType="withEffect">
                                  <p:stCondLst>
                                    <p:cond delay="250"/>
                                  </p:stCondLst>
                                  <p:childTnLst>
                                    <p:animMotion origin="layout" path="M 3.54167E-6 3.33333E-6 L 3.54167E-6 -0.10278 " pathEditMode="relative" rAng="0" ptsTypes="AA">
                                      <p:cBhvr>
                                        <p:cTn id="9" dur="1000" spd="-100000" fill="hold"/>
                                        <p:tgtEl>
                                          <p:spTgt spid="4"/>
                                        </p:tgtEl>
                                        <p:attrNameLst>
                                          <p:attrName>ppt_x</p:attrName>
                                          <p:attrName>ppt_y</p:attrName>
                                        </p:attrNameLst>
                                      </p:cBhvr>
                                      <p:rCtr x="0" y="-5139"/>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64" presetClass="path" presetSubtype="0" accel="50000" decel="50000" fill="hold" grpId="1" nodeType="withEffect">
                                  <p:stCondLst>
                                    <p:cond delay="1000"/>
                                  </p:stCondLst>
                                  <p:childTnLst>
                                    <p:animMotion origin="layout" path="M 2.29167E-6 -1.11111E-6 L 2.29167E-6 -0.08935 " pathEditMode="relative" rAng="0" ptsTypes="AA">
                                      <p:cBhvr>
                                        <p:cTn id="17" dur="1000" spd="-100000" fill="hold"/>
                                        <p:tgtEl>
                                          <p:spTgt spid="2"/>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0FB886B-6BA0-9430-73A9-8DE8E55AAF32}"/>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7BC105A7-54B3-8DDD-C1BD-8BAE7AAC89BE}"/>
              </a:ext>
            </a:extLst>
          </p:cNvPr>
          <p:cNvPicPr>
            <a:picLocks noChangeAspect="1"/>
          </p:cNvPicPr>
          <p:nvPr/>
        </p:nvPicPr>
        <p:blipFill>
          <a:blip r:embed="rId2">
            <a:extLst>
              <a:ext uri="{96DAC541-7B7A-43D3-8B79-37D633B846F1}">
                <asvg:svgBlip xmlns:asvg="http://schemas.microsoft.com/office/drawing/2016/SVG/main" r:embed="rId3"/>
              </a:ext>
            </a:extLst>
          </a:blip>
          <a:srcRect l="58178" r="31396"/>
          <a:stretch>
            <a:fillRect/>
          </a:stretch>
        </p:blipFill>
        <p:spPr>
          <a:xfrm>
            <a:off x="6942505" y="-278797"/>
            <a:ext cx="1079079" cy="3881139"/>
          </a:xfrm>
          <a:prstGeom prst="rect">
            <a:avLst/>
          </a:prstGeom>
        </p:spPr>
      </p:pic>
      <p:pic>
        <p:nvPicPr>
          <p:cNvPr id="8" name="Graphic 7">
            <a:extLst>
              <a:ext uri="{FF2B5EF4-FFF2-40B4-BE49-F238E27FC236}">
                <a16:creationId xmlns:a16="http://schemas.microsoft.com/office/drawing/2014/main" id="{780C4477-7DD1-8731-4955-2D76ECD50245}"/>
              </a:ext>
            </a:extLst>
          </p:cNvPr>
          <p:cNvPicPr>
            <a:picLocks noChangeAspect="1"/>
          </p:cNvPicPr>
          <p:nvPr/>
        </p:nvPicPr>
        <p:blipFill>
          <a:blip r:embed="rId4">
            <a:extLst>
              <a:ext uri="{96DAC541-7B7A-43D3-8B79-37D633B846F1}">
                <asvg:svgBlip xmlns:asvg="http://schemas.microsoft.com/office/drawing/2016/SVG/main" r:embed="rId5"/>
              </a:ext>
            </a:extLst>
          </a:blip>
          <a:srcRect l="69211"/>
          <a:stretch>
            <a:fillRect/>
          </a:stretch>
        </p:blipFill>
        <p:spPr>
          <a:xfrm>
            <a:off x="8082256" y="-261967"/>
            <a:ext cx="3183152" cy="3877056"/>
          </a:xfrm>
          <a:prstGeom prst="rect">
            <a:avLst/>
          </a:prstGeom>
        </p:spPr>
      </p:pic>
      <p:pic>
        <p:nvPicPr>
          <p:cNvPr id="9" name="Graphic 8">
            <a:extLst>
              <a:ext uri="{FF2B5EF4-FFF2-40B4-BE49-F238E27FC236}">
                <a16:creationId xmlns:a16="http://schemas.microsoft.com/office/drawing/2014/main" id="{4A9CEA8C-54A9-B80B-E909-BBDFD4D81D59}"/>
              </a:ext>
            </a:extLst>
          </p:cNvPr>
          <p:cNvPicPr>
            <a:picLocks noChangeAspect="1"/>
          </p:cNvPicPr>
          <p:nvPr/>
        </p:nvPicPr>
        <p:blipFill>
          <a:blip r:embed="rId4">
            <a:extLst>
              <a:ext uri="{96DAC541-7B7A-43D3-8B79-37D633B846F1}">
                <asvg:svgBlip xmlns:asvg="http://schemas.microsoft.com/office/drawing/2016/SVG/main" r:embed="rId5"/>
              </a:ext>
            </a:extLst>
          </a:blip>
          <a:srcRect r="41518"/>
          <a:stretch>
            <a:fillRect/>
          </a:stretch>
        </p:blipFill>
        <p:spPr>
          <a:xfrm>
            <a:off x="926592" y="-261967"/>
            <a:ext cx="6046250" cy="3877056"/>
          </a:xfrm>
          <a:prstGeom prst="rect">
            <a:avLst/>
          </a:prstGeom>
        </p:spPr>
      </p:pic>
      <p:sp>
        <p:nvSpPr>
          <p:cNvPr id="2" name="Rectangle: Rounded Corners 1">
            <a:extLst>
              <a:ext uri="{FF2B5EF4-FFF2-40B4-BE49-F238E27FC236}">
                <a16:creationId xmlns:a16="http://schemas.microsoft.com/office/drawing/2014/main" id="{31F759E2-293D-670E-63D8-EBF794886A4F}"/>
              </a:ext>
            </a:extLst>
          </p:cNvPr>
          <p:cNvSpPr/>
          <p:nvPr/>
        </p:nvSpPr>
        <p:spPr>
          <a:xfrm>
            <a:off x="6621330" y="2330173"/>
            <a:ext cx="1768738"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cs typeface="Arial" panose="020B0604020202020204" pitchFamily="34" charset="0"/>
              </a:rPr>
              <a:t>Transparent</a:t>
            </a:r>
            <a:endParaRPr lang="fr-FR" sz="2000" b="1">
              <a:solidFill>
                <a:srgbClr val="158189"/>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B768BC16-976B-CF4E-F508-D9A6A20C9F05}"/>
              </a:ext>
            </a:extLst>
          </p:cNvPr>
          <p:cNvSpPr/>
          <p:nvPr/>
        </p:nvSpPr>
        <p:spPr>
          <a:xfrm>
            <a:off x="1964670" y="4435367"/>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a:solidFill>
                  <a:schemeClr val="bg1"/>
                </a:solidFill>
                <a:latin typeface="Arial" panose="020B0604020202020204" pitchFamily="34" charset="0"/>
                <a:cs typeface="Arial" panose="020B0604020202020204" pitchFamily="34" charset="0"/>
              </a:rPr>
              <a:t>J’utilise un outil d’</a:t>
            </a:r>
            <a:r>
              <a:rPr lang="fr-FR" sz="2000" b="1" err="1">
                <a:solidFill>
                  <a:schemeClr val="bg1"/>
                </a:solidFill>
                <a:latin typeface="Arial" panose="020B0604020202020204" pitchFamily="34" charset="0"/>
                <a:cs typeface="Arial" panose="020B0604020202020204" pitchFamily="34" charset="0"/>
              </a:rPr>
              <a:t>IAg</a:t>
            </a:r>
            <a:r>
              <a:rPr lang="fr-FR" sz="2000" b="1">
                <a:solidFill>
                  <a:schemeClr val="bg1"/>
                </a:solidFill>
                <a:latin typeface="Arial" panose="020B0604020202020204" pitchFamily="34" charset="0"/>
                <a:cs typeface="Arial" panose="020B0604020202020204" pitchFamily="34" charset="0"/>
              </a:rPr>
              <a:t> qui applique la RAG.</a:t>
            </a:r>
          </a:p>
        </p:txBody>
      </p:sp>
      <p:sp>
        <p:nvSpPr>
          <p:cNvPr id="6" name="Rectangle: Rounded Corners 5">
            <a:extLst>
              <a:ext uri="{FF2B5EF4-FFF2-40B4-BE49-F238E27FC236}">
                <a16:creationId xmlns:a16="http://schemas.microsoft.com/office/drawing/2014/main" id="{069760F8-D08B-4668-A4F8-75A161BC12CD}"/>
              </a:ext>
            </a:extLst>
          </p:cNvPr>
          <p:cNvSpPr/>
          <p:nvPr/>
        </p:nvSpPr>
        <p:spPr>
          <a:xfrm>
            <a:off x="1964670" y="3497154"/>
            <a:ext cx="8227079" cy="1170096"/>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rends visible mon usage de l’IAg, je distingue ce qu’elle a produit de ce que j’ai fait, je conserve des traces de ma démarche et je ne la considère pas comme auteure.</a:t>
            </a:r>
          </a:p>
        </p:txBody>
      </p:sp>
    </p:spTree>
    <p:extLst>
      <p:ext uri="{BB962C8B-B14F-4D97-AF65-F5344CB8AC3E}">
        <p14:creationId xmlns:p14="http://schemas.microsoft.com/office/powerpoint/2010/main" val="40039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64" presetClass="path" presetSubtype="0" accel="50000" decel="50000" fill="hold" grpId="1" nodeType="withEffect">
                                  <p:stCondLst>
                                    <p:cond delay="250"/>
                                  </p:stCondLst>
                                  <p:childTnLst>
                                    <p:animMotion origin="layout" path="M 5E-6 3.33333E-6 L 5E-6 -0.1 " pathEditMode="relative" rAng="0" ptsTypes="AA">
                                      <p:cBhvr>
                                        <p:cTn id="9" dur="1000" spd="-100000" fill="hold"/>
                                        <p:tgtEl>
                                          <p:spTgt spid="2"/>
                                        </p:tgtEl>
                                        <p:attrNameLst>
                                          <p:attrName>ppt_x</p:attrName>
                                          <p:attrName>ppt_y</p:attrName>
                                        </p:attrNameLst>
                                      </p:cBhvr>
                                      <p:rCtr x="0" y="-5000"/>
                                    </p:animMotion>
                                  </p:childTnLst>
                                </p:cTn>
                              </p:par>
                              <p:par>
                                <p:cTn id="10" presetID="10" presetClass="entr" presetSubtype="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64" presetClass="path" presetSubtype="0" accel="50000" decel="50000" fill="hold" grpId="1" nodeType="withEffect">
                                  <p:stCondLst>
                                    <p:cond delay="1000"/>
                                  </p:stCondLst>
                                  <p:childTnLst>
                                    <p:animMotion origin="layout" path="M 2.29167E-6 2.22222E-6 L 2.29167E-6 -0.08935 " pathEditMode="relative" rAng="0" ptsTypes="AA">
                                      <p:cBhvr>
                                        <p:cTn id="17" dur="1000" spd="-100000" fill="hold"/>
                                        <p:tgtEl>
                                          <p:spTgt spid="4"/>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458876A-FB38-8498-4C51-FC4A4ECCA5EE}"/>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D9581DE5-FFCB-E50C-811D-18BA4F34F3FD}"/>
              </a:ext>
            </a:extLst>
          </p:cNvPr>
          <p:cNvPicPr>
            <a:picLocks noChangeAspect="1"/>
          </p:cNvPicPr>
          <p:nvPr/>
        </p:nvPicPr>
        <p:blipFill>
          <a:blip r:embed="rId2">
            <a:extLst>
              <a:ext uri="{96DAC541-7B7A-43D3-8B79-37D633B846F1}">
                <asvg:svgBlip xmlns:asvg="http://schemas.microsoft.com/office/drawing/2016/SVG/main" r:embed="rId3"/>
              </a:ext>
            </a:extLst>
          </a:blip>
          <a:srcRect l="69064" r="20510"/>
          <a:stretch>
            <a:fillRect/>
          </a:stretch>
        </p:blipFill>
        <p:spPr>
          <a:xfrm>
            <a:off x="8069255" y="-278797"/>
            <a:ext cx="1079079" cy="3881139"/>
          </a:xfrm>
          <a:prstGeom prst="rect">
            <a:avLst/>
          </a:prstGeom>
        </p:spPr>
      </p:pic>
      <p:pic>
        <p:nvPicPr>
          <p:cNvPr id="7" name="Graphic 6">
            <a:extLst>
              <a:ext uri="{FF2B5EF4-FFF2-40B4-BE49-F238E27FC236}">
                <a16:creationId xmlns:a16="http://schemas.microsoft.com/office/drawing/2014/main" id="{58EB99F9-CB00-02F3-0631-6BAD4F2CEE37}"/>
              </a:ext>
            </a:extLst>
          </p:cNvPr>
          <p:cNvPicPr>
            <a:picLocks noChangeAspect="1"/>
          </p:cNvPicPr>
          <p:nvPr/>
        </p:nvPicPr>
        <p:blipFill>
          <a:blip r:embed="rId4">
            <a:extLst>
              <a:ext uri="{96DAC541-7B7A-43D3-8B79-37D633B846F1}">
                <asvg:svgBlip xmlns:asvg="http://schemas.microsoft.com/office/drawing/2016/SVG/main" r:embed="rId5"/>
              </a:ext>
            </a:extLst>
          </a:blip>
          <a:srcRect l="79523"/>
          <a:stretch>
            <a:fillRect/>
          </a:stretch>
        </p:blipFill>
        <p:spPr>
          <a:xfrm>
            <a:off x="9148334" y="-261967"/>
            <a:ext cx="2117074" cy="3877056"/>
          </a:xfrm>
          <a:prstGeom prst="rect">
            <a:avLst/>
          </a:prstGeom>
        </p:spPr>
      </p:pic>
      <p:pic>
        <p:nvPicPr>
          <p:cNvPr id="10" name="Graphic 9">
            <a:extLst>
              <a:ext uri="{FF2B5EF4-FFF2-40B4-BE49-F238E27FC236}">
                <a16:creationId xmlns:a16="http://schemas.microsoft.com/office/drawing/2014/main" id="{B64D9E80-A973-5C11-7C36-D542A53D3C03}"/>
              </a:ext>
            </a:extLst>
          </p:cNvPr>
          <p:cNvPicPr>
            <a:picLocks noChangeAspect="1"/>
          </p:cNvPicPr>
          <p:nvPr/>
        </p:nvPicPr>
        <p:blipFill>
          <a:blip r:embed="rId4">
            <a:extLst>
              <a:ext uri="{96DAC541-7B7A-43D3-8B79-37D633B846F1}">
                <asvg:svgBlip xmlns:asvg="http://schemas.microsoft.com/office/drawing/2016/SVG/main" r:embed="rId5"/>
              </a:ext>
            </a:extLst>
          </a:blip>
          <a:srcRect l="-1" r="30914"/>
          <a:stretch>
            <a:fillRect/>
          </a:stretch>
        </p:blipFill>
        <p:spPr>
          <a:xfrm>
            <a:off x="926592" y="-261967"/>
            <a:ext cx="7142663" cy="3877056"/>
          </a:xfrm>
          <a:prstGeom prst="rect">
            <a:avLst/>
          </a:prstGeom>
        </p:spPr>
      </p:pic>
      <p:sp>
        <p:nvSpPr>
          <p:cNvPr id="4" name="Rectangle: Rounded Corners 3">
            <a:extLst>
              <a:ext uri="{FF2B5EF4-FFF2-40B4-BE49-F238E27FC236}">
                <a16:creationId xmlns:a16="http://schemas.microsoft.com/office/drawing/2014/main" id="{549CB6CA-4C7E-6BB8-007B-B50F326EE7B6}"/>
              </a:ext>
            </a:extLst>
          </p:cNvPr>
          <p:cNvSpPr/>
          <p:nvPr/>
        </p:nvSpPr>
        <p:spPr>
          <a:xfrm>
            <a:off x="7763949" y="2330173"/>
            <a:ext cx="1636152"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Autonome</a:t>
            </a:r>
          </a:p>
        </p:txBody>
      </p:sp>
      <p:sp>
        <p:nvSpPr>
          <p:cNvPr id="2" name="Rectangle: Rounded Corners 1">
            <a:extLst>
              <a:ext uri="{FF2B5EF4-FFF2-40B4-BE49-F238E27FC236}">
                <a16:creationId xmlns:a16="http://schemas.microsoft.com/office/drawing/2014/main" id="{3F288031-3941-7437-44D1-A9DDF0F4DAA3}"/>
              </a:ext>
            </a:extLst>
          </p:cNvPr>
          <p:cNvSpPr/>
          <p:nvPr/>
        </p:nvSpPr>
        <p:spPr>
          <a:xfrm>
            <a:off x="1964670" y="4121042"/>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dirty="0">
                <a:solidFill>
                  <a:schemeClr val="bg1"/>
                </a:solidFill>
                <a:latin typeface="Arial" panose="020B0604020202020204" pitchFamily="34" charset="0"/>
                <a:cs typeface="Arial" panose="020B0604020202020204" pitchFamily="34" charset="0"/>
              </a:rPr>
              <a:t> Je formule une requête de type « chaîne de pensée ».</a:t>
            </a:r>
          </a:p>
        </p:txBody>
      </p:sp>
      <p:sp>
        <p:nvSpPr>
          <p:cNvPr id="8" name="Rectangle: Rounded Corners 7">
            <a:extLst>
              <a:ext uri="{FF2B5EF4-FFF2-40B4-BE49-F238E27FC236}">
                <a16:creationId xmlns:a16="http://schemas.microsoft.com/office/drawing/2014/main" id="{E7CDD387-2573-B9FE-E788-6EE0A5BBC395}"/>
              </a:ext>
            </a:extLst>
          </p:cNvPr>
          <p:cNvSpPr/>
          <p:nvPr/>
        </p:nvSpPr>
        <p:spPr>
          <a:xfrm>
            <a:off x="1964670" y="3497154"/>
            <a:ext cx="8227079" cy="8557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dirty="0">
                <a:solidFill>
                  <a:srgbClr val="158189"/>
                </a:solidFill>
                <a:latin typeface="Arial" panose="020B0604020202020204" pitchFamily="34" charset="0"/>
                <a:cs typeface="Arial" panose="020B0604020202020204" pitchFamily="34" charset="0"/>
              </a:rPr>
              <a:t>Je garde le contrôle sur mes décisions, j’utilise l’IAg pour des tâches précises, sans lui prêter d’intentions humaines.</a:t>
            </a:r>
          </a:p>
        </p:txBody>
      </p:sp>
    </p:spTree>
    <p:extLst>
      <p:ext uri="{BB962C8B-B14F-4D97-AF65-F5344CB8AC3E}">
        <p14:creationId xmlns:p14="http://schemas.microsoft.com/office/powerpoint/2010/main" val="139145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4" presetClass="path" presetSubtype="0" accel="50000" decel="50000" fill="hold" grpId="1" nodeType="withEffect">
                                  <p:stCondLst>
                                    <p:cond delay="250"/>
                                  </p:stCondLst>
                                  <p:childTnLst>
                                    <p:animMotion origin="layout" path="M 3.75E-6 3.33333E-6 L 3.75E-6 -0.11528 " pathEditMode="relative" rAng="0" ptsTypes="AA">
                                      <p:cBhvr>
                                        <p:cTn id="9" dur="1000" spd="-100000" fill="hold"/>
                                        <p:tgtEl>
                                          <p:spTgt spid="4"/>
                                        </p:tgtEl>
                                        <p:attrNameLst>
                                          <p:attrName>ppt_x</p:attrName>
                                          <p:attrName>ppt_y</p:attrName>
                                        </p:attrNameLst>
                                      </p:cBhvr>
                                      <p:rCtr x="0" y="-5764"/>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64" presetClass="path" presetSubtype="0" accel="50000" decel="50000" fill="hold" grpId="1" nodeType="withEffect">
                                  <p:stCondLst>
                                    <p:cond delay="1000"/>
                                  </p:stCondLst>
                                  <p:childTnLst>
                                    <p:animMotion origin="layout" path="M 2.29167E-6 -4.44444E-6 L 2.29167E-6 -0.08935 " pathEditMode="relative" rAng="0" ptsTypes="AA">
                                      <p:cBhvr>
                                        <p:cTn id="17" dur="1000" spd="-100000" fill="hold"/>
                                        <p:tgtEl>
                                          <p:spTgt spid="2"/>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FC29467-B6CD-3970-6441-F0E373B26D29}"/>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89796B8F-94C6-7D11-6E53-629080B2A5D1}"/>
              </a:ext>
            </a:extLst>
          </p:cNvPr>
          <p:cNvPicPr>
            <a:picLocks noChangeAspect="1"/>
          </p:cNvPicPr>
          <p:nvPr/>
        </p:nvPicPr>
        <p:blipFill>
          <a:blip r:embed="rId2">
            <a:extLst>
              <a:ext uri="{96DAC541-7B7A-43D3-8B79-37D633B846F1}">
                <asvg:svgBlip xmlns:asvg="http://schemas.microsoft.com/office/drawing/2016/SVG/main" r:embed="rId3"/>
              </a:ext>
            </a:extLst>
          </a:blip>
          <a:srcRect l="79243" r="8824"/>
          <a:stretch>
            <a:fillRect/>
          </a:stretch>
        </p:blipFill>
        <p:spPr>
          <a:xfrm>
            <a:off x="9122332" y="-278797"/>
            <a:ext cx="1235090" cy="3881139"/>
          </a:xfrm>
          <a:prstGeom prst="rect">
            <a:avLst/>
          </a:prstGeom>
        </p:spPr>
      </p:pic>
      <p:pic>
        <p:nvPicPr>
          <p:cNvPr id="8" name="Graphic 7">
            <a:extLst>
              <a:ext uri="{FF2B5EF4-FFF2-40B4-BE49-F238E27FC236}">
                <a16:creationId xmlns:a16="http://schemas.microsoft.com/office/drawing/2014/main" id="{140CD26C-E0E7-122B-5098-14CD350CBC33}"/>
              </a:ext>
            </a:extLst>
          </p:cNvPr>
          <p:cNvPicPr>
            <a:picLocks noChangeAspect="1"/>
          </p:cNvPicPr>
          <p:nvPr/>
        </p:nvPicPr>
        <p:blipFill>
          <a:blip r:embed="rId4">
            <a:extLst>
              <a:ext uri="{96DAC541-7B7A-43D3-8B79-37D633B846F1}">
                <asvg:svgBlip xmlns:asvg="http://schemas.microsoft.com/office/drawing/2016/SVG/main" r:embed="rId5"/>
              </a:ext>
            </a:extLst>
          </a:blip>
          <a:srcRect r="20057"/>
          <a:stretch>
            <a:fillRect/>
          </a:stretch>
        </p:blipFill>
        <p:spPr>
          <a:xfrm>
            <a:off x="926592" y="-261967"/>
            <a:ext cx="8265078" cy="3877056"/>
          </a:xfrm>
          <a:prstGeom prst="rect">
            <a:avLst/>
          </a:prstGeom>
        </p:spPr>
      </p:pic>
      <p:sp>
        <p:nvSpPr>
          <p:cNvPr id="2" name="Rectangle: Rounded Corners 1">
            <a:extLst>
              <a:ext uri="{FF2B5EF4-FFF2-40B4-BE49-F238E27FC236}">
                <a16:creationId xmlns:a16="http://schemas.microsoft.com/office/drawing/2014/main" id="{34051ACF-8F21-E9FA-2463-625B56688F23}"/>
              </a:ext>
            </a:extLst>
          </p:cNvPr>
          <p:cNvSpPr/>
          <p:nvPr/>
        </p:nvSpPr>
        <p:spPr>
          <a:xfrm>
            <a:off x="8695482" y="2330173"/>
            <a:ext cx="2063006"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Libre et créatif</a:t>
            </a:r>
          </a:p>
        </p:txBody>
      </p:sp>
      <p:sp>
        <p:nvSpPr>
          <p:cNvPr id="4" name="Rectangle: Rounded Corners 3">
            <a:extLst>
              <a:ext uri="{FF2B5EF4-FFF2-40B4-BE49-F238E27FC236}">
                <a16:creationId xmlns:a16="http://schemas.microsoft.com/office/drawing/2014/main" id="{6CE1F0BE-B6A8-9B4D-860D-3BBBEFB43381}"/>
              </a:ext>
            </a:extLst>
          </p:cNvPr>
          <p:cNvSpPr/>
          <p:nvPr/>
        </p:nvSpPr>
        <p:spPr>
          <a:xfrm>
            <a:off x="1964670" y="4466903"/>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a:solidFill>
                  <a:schemeClr val="bg1"/>
                </a:solidFill>
                <a:latin typeface="Arial" panose="020B0604020202020204" pitchFamily="34" charset="0"/>
                <a:cs typeface="Arial" panose="020B0604020202020204" pitchFamily="34" charset="0"/>
              </a:rPr>
              <a:t> Je formule une requête de type « chaîne de pensée ».</a:t>
            </a:r>
          </a:p>
        </p:txBody>
      </p:sp>
      <p:sp>
        <p:nvSpPr>
          <p:cNvPr id="5" name="Rectangle: Rounded Corners 4">
            <a:extLst>
              <a:ext uri="{FF2B5EF4-FFF2-40B4-BE49-F238E27FC236}">
                <a16:creationId xmlns:a16="http://schemas.microsoft.com/office/drawing/2014/main" id="{AEF41544-39AC-C672-F635-EB58D30D7B11}"/>
              </a:ext>
            </a:extLst>
          </p:cNvPr>
          <p:cNvSpPr/>
          <p:nvPr/>
        </p:nvSpPr>
        <p:spPr>
          <a:xfrm>
            <a:off x="1964670" y="3497154"/>
            <a:ext cx="8227079" cy="1212243"/>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dirty="0">
                <a:solidFill>
                  <a:srgbClr val="158189"/>
                </a:solidFill>
                <a:latin typeface="Arial" panose="020B0604020202020204" pitchFamily="34" charset="0"/>
                <a:cs typeface="Arial" panose="020B0604020202020204" pitchFamily="34" charset="0"/>
              </a:rPr>
              <a:t>Je me sers de l’IAg pour explorer et créer, tout en gardant une posture active : j’ajuste ou je rejette au besoin, et je me réserve aussi des moments sans IAg pour réfléchir par moi-même.</a:t>
            </a:r>
          </a:p>
        </p:txBody>
      </p:sp>
    </p:spTree>
    <p:extLst>
      <p:ext uri="{BB962C8B-B14F-4D97-AF65-F5344CB8AC3E}">
        <p14:creationId xmlns:p14="http://schemas.microsoft.com/office/powerpoint/2010/main" val="122053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64" presetClass="path" presetSubtype="0" accel="50000" decel="50000" fill="hold" grpId="1" nodeType="withEffect">
                                  <p:stCondLst>
                                    <p:cond delay="250"/>
                                  </p:stCondLst>
                                  <p:childTnLst>
                                    <p:animMotion origin="layout" path="M 3.54167E-6 3.33333E-6 L 3.54167E-6 -0.09653 " pathEditMode="relative" rAng="0" ptsTypes="AA">
                                      <p:cBhvr>
                                        <p:cTn id="9" dur="1000" spd="-100000" fill="hold"/>
                                        <p:tgtEl>
                                          <p:spTgt spid="2"/>
                                        </p:tgtEl>
                                        <p:attrNameLst>
                                          <p:attrName>ppt_x</p:attrName>
                                          <p:attrName>ppt_y</p:attrName>
                                        </p:attrNameLst>
                                      </p:cBhvr>
                                      <p:rCtr x="0" y="-4838"/>
                                    </p:animMotion>
                                  </p:childTnLst>
                                </p:cTn>
                              </p:par>
                              <p:par>
                                <p:cTn id="10" presetID="10" presetClass="entr" presetSubtype="0" fill="hold" grpId="0" nodeType="with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64" presetClass="path" presetSubtype="0" accel="50000" decel="50000" fill="hold" grpId="1" nodeType="withEffect">
                                  <p:stCondLst>
                                    <p:cond delay="1000"/>
                                  </p:stCondLst>
                                  <p:childTnLst>
                                    <p:animMotion origin="layout" path="M 2.29167E-6 2.59259E-6 L 2.29167E-6 -0.08935 " pathEditMode="relative" rAng="0" ptsTypes="AA">
                                      <p:cBhvr>
                                        <p:cTn id="17" dur="1000" spd="-100000" fill="hold"/>
                                        <p:tgtEl>
                                          <p:spTgt spid="4"/>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B2FCEDB-7491-4148-3E77-862C38DDD054}"/>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B3695D6C-6B8B-D3CA-9C9B-C7886C00614C}"/>
              </a:ext>
            </a:extLst>
          </p:cNvPr>
          <p:cNvSpPr txBox="1"/>
          <p:nvPr/>
        </p:nvSpPr>
        <p:spPr>
          <a:xfrm>
            <a:off x="0" y="0"/>
            <a:ext cx="12192000" cy="1923604"/>
          </a:xfrm>
          <a:prstGeom prst="rect">
            <a:avLst/>
          </a:prstGeom>
          <a:noFill/>
        </p:spPr>
        <p:txBody>
          <a:bodyPr wrap="square" lIns="3657600" tIns="457200" rIns="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d’autocritique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5D74966C-9952-F7DB-817B-BBF5F77B512E}"/>
              </a:ext>
            </a:extLst>
          </p:cNvPr>
          <p:cNvSpPr/>
          <p:nvPr/>
        </p:nvSpPr>
        <p:spPr>
          <a:xfrm>
            <a:off x="894935" y="2653445"/>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De porter un regard critique sans déléguer son travail.</a:t>
            </a:r>
          </a:p>
        </p:txBody>
      </p:sp>
      <p:sp>
        <p:nvSpPr>
          <p:cNvPr id="18" name="Rectangle: Rounded Corners 17">
            <a:extLst>
              <a:ext uri="{FF2B5EF4-FFF2-40B4-BE49-F238E27FC236}">
                <a16:creationId xmlns:a16="http://schemas.microsoft.com/office/drawing/2014/main" id="{409525AE-E2B4-7CCB-DEA1-1B154558F43F}"/>
              </a:ext>
            </a:extLst>
          </p:cNvPr>
          <p:cNvSpPr/>
          <p:nvPr/>
        </p:nvSpPr>
        <p:spPr>
          <a:xfrm>
            <a:off x="897359" y="2219016"/>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De critiquer les résultats générés par l’agent conversationnel ;</a:t>
            </a:r>
          </a:p>
        </p:txBody>
      </p:sp>
      <p:sp>
        <p:nvSpPr>
          <p:cNvPr id="19" name="Rectangle: Rounded Corners 18">
            <a:extLst>
              <a:ext uri="{FF2B5EF4-FFF2-40B4-BE49-F238E27FC236}">
                <a16:creationId xmlns:a16="http://schemas.microsoft.com/office/drawing/2014/main" id="{CAD44D0A-931B-F3BF-ECE0-8410B5242BD2}"/>
              </a:ext>
            </a:extLst>
          </p:cNvPr>
          <p:cNvSpPr/>
          <p:nvPr/>
        </p:nvSpPr>
        <p:spPr>
          <a:xfrm>
            <a:off x="897359" y="1971675"/>
            <a:ext cx="10217576" cy="626215"/>
          </a:xfrm>
          <a:prstGeom prst="roundRect">
            <a:avLst>
              <a:gd name="adj" fmla="val 1914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La requête d’autocritique permet :</a:t>
            </a:r>
          </a:p>
        </p:txBody>
      </p:sp>
      <p:sp>
        <p:nvSpPr>
          <p:cNvPr id="31" name="Rectangle: Rounded Corners 30">
            <a:extLst>
              <a:ext uri="{FF2B5EF4-FFF2-40B4-BE49-F238E27FC236}">
                <a16:creationId xmlns:a16="http://schemas.microsoft.com/office/drawing/2014/main" id="{9405133F-342A-76BE-6F72-1DD08F5D3201}"/>
              </a:ext>
            </a:extLst>
          </p:cNvPr>
          <p:cNvSpPr/>
          <p:nvPr/>
        </p:nvSpPr>
        <p:spPr>
          <a:xfrm>
            <a:off x="4719095" y="4140582"/>
            <a:ext cx="2753810" cy="892897"/>
          </a:xfrm>
          <a:prstGeom prst="roundRect">
            <a:avLst>
              <a:gd name="adj" fmla="val 13197"/>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chemeClr val="tx1"/>
                </a:solidFill>
                <a:latin typeface="Arial" panose="020B0604020202020204" pitchFamily="34" charset="0"/>
                <a:cs typeface="Arial" panose="020B0604020202020204" pitchFamily="34" charset="0"/>
              </a:rPr>
              <a:t>Comment faire ? </a:t>
            </a:r>
          </a:p>
        </p:txBody>
      </p:sp>
      <p:sp>
        <p:nvSpPr>
          <p:cNvPr id="32" name="Arrow: Down 31">
            <a:extLst>
              <a:ext uri="{FF2B5EF4-FFF2-40B4-BE49-F238E27FC236}">
                <a16:creationId xmlns:a16="http://schemas.microsoft.com/office/drawing/2014/main" id="{BEC9F577-533D-E210-1705-76449EBE4DC7}"/>
              </a:ext>
            </a:extLst>
          </p:cNvPr>
          <p:cNvSpPr/>
          <p:nvPr/>
        </p:nvSpPr>
        <p:spPr>
          <a:xfrm>
            <a:off x="5595937" y="5424488"/>
            <a:ext cx="1000125" cy="981075"/>
          </a:xfrm>
          <a:prstGeom prst="downArrow">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65FC96E3-AF1B-7D63-95C1-FB1C783D2746}"/>
              </a:ext>
            </a:extLst>
          </p:cNvPr>
          <p:cNvSpPr txBox="1"/>
          <p:nvPr/>
        </p:nvSpPr>
        <p:spPr>
          <a:xfrm>
            <a:off x="894935" y="3745767"/>
            <a:ext cx="2607920" cy="246221"/>
          </a:xfrm>
          <a:prstGeom prst="rect">
            <a:avLst/>
          </a:prstGeom>
          <a:noFill/>
        </p:spPr>
        <p:txBody>
          <a:bodyPr wrap="square">
            <a:spAutoFit/>
          </a:bodyPr>
          <a:lstStyle/>
          <a:p>
            <a:r>
              <a:rPr lang="fr-CA" sz="1000" dirty="0">
                <a:latin typeface="Arial" panose="020B0604020202020204" pitchFamily="34" charset="0"/>
                <a:cs typeface="Arial" panose="020B0604020202020204" pitchFamily="34" charset="0"/>
              </a:rPr>
              <a:t>(adapté de </a:t>
            </a:r>
            <a:r>
              <a:rPr lang="fr-CA" sz="1000" dirty="0" err="1">
                <a:latin typeface="Arial" panose="020B0604020202020204" pitchFamily="34" charset="0"/>
                <a:cs typeface="Arial" panose="020B0604020202020204" pitchFamily="34" charset="0"/>
              </a:rPr>
              <a:t>Madaan</a:t>
            </a:r>
            <a:r>
              <a:rPr lang="fr-CA" sz="1000" dirty="0">
                <a:latin typeface="Arial" panose="020B0604020202020204" pitchFamily="34" charset="0"/>
                <a:cs typeface="Arial" panose="020B0604020202020204" pitchFamily="34" charset="0"/>
              </a:rPr>
              <a:t> et coll., 2023)</a:t>
            </a:r>
          </a:p>
        </p:txBody>
      </p:sp>
      <p:grpSp>
        <p:nvGrpSpPr>
          <p:cNvPr id="8" name="Group 7">
            <a:extLst>
              <a:ext uri="{FF2B5EF4-FFF2-40B4-BE49-F238E27FC236}">
                <a16:creationId xmlns:a16="http://schemas.microsoft.com/office/drawing/2014/main" id="{FAA88717-5BD7-207B-912E-B670B3FB5556}"/>
              </a:ext>
            </a:extLst>
          </p:cNvPr>
          <p:cNvGrpSpPr/>
          <p:nvPr/>
        </p:nvGrpSpPr>
        <p:grpSpPr>
          <a:xfrm>
            <a:off x="2011938" y="531742"/>
            <a:ext cx="1179595" cy="1201829"/>
            <a:chOff x="2011938" y="531742"/>
            <a:chExt cx="1179595" cy="1201829"/>
          </a:xfrm>
        </p:grpSpPr>
        <p:sp>
          <p:nvSpPr>
            <p:cNvPr id="9" name="Oval 8">
              <a:extLst>
                <a:ext uri="{FF2B5EF4-FFF2-40B4-BE49-F238E27FC236}">
                  <a16:creationId xmlns:a16="http://schemas.microsoft.com/office/drawing/2014/main" id="{E1C767A2-C811-D438-55DC-5D3A428474A7}"/>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2318FB75-9ACC-0319-EE93-F4E26200861B}"/>
                </a:ext>
              </a:extLst>
            </p:cNvPr>
            <p:cNvPicPr>
              <a:picLocks noChangeAspect="1"/>
            </p:cNvPicPr>
            <p:nvPr/>
          </p:nvPicPr>
          <p:blipFill>
            <a:blip r:embed="rId2">
              <a:extLst>
                <a:ext uri="{96DAC541-7B7A-43D3-8B79-37D633B846F1}">
                  <asvg:svgBlip xmlns:asvg="http://schemas.microsoft.com/office/drawing/2016/SVG/main" r:embed="rId3"/>
                </a:ext>
              </a:extLst>
            </a:blip>
            <a:srcRect l="32773" r="52439"/>
            <a:stretch>
              <a:fillRect/>
            </a:stretch>
          </p:blipFill>
          <p:spPr>
            <a:xfrm>
              <a:off x="2380956" y="613839"/>
              <a:ext cx="441557" cy="1119732"/>
            </a:xfrm>
            <a:prstGeom prst="rect">
              <a:avLst/>
            </a:prstGeom>
          </p:spPr>
        </p:pic>
      </p:grpSp>
      <p:grpSp>
        <p:nvGrpSpPr>
          <p:cNvPr id="11" name="Group 10">
            <a:extLst>
              <a:ext uri="{FF2B5EF4-FFF2-40B4-BE49-F238E27FC236}">
                <a16:creationId xmlns:a16="http://schemas.microsoft.com/office/drawing/2014/main" id="{BD9F8C6F-F0EA-54D6-B896-895584C17E41}"/>
              </a:ext>
            </a:extLst>
          </p:cNvPr>
          <p:cNvGrpSpPr/>
          <p:nvPr/>
        </p:nvGrpSpPr>
        <p:grpSpPr>
          <a:xfrm>
            <a:off x="894935" y="351124"/>
            <a:ext cx="1254240" cy="1638283"/>
            <a:chOff x="894935" y="351124"/>
            <a:chExt cx="1254240" cy="1638283"/>
          </a:xfrm>
        </p:grpSpPr>
        <p:sp>
          <p:nvSpPr>
            <p:cNvPr id="12" name="Oval 11">
              <a:extLst>
                <a:ext uri="{FF2B5EF4-FFF2-40B4-BE49-F238E27FC236}">
                  <a16:creationId xmlns:a16="http://schemas.microsoft.com/office/drawing/2014/main" id="{CA276FBA-6F3A-C1A3-B589-2EB72F682CF3}"/>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1552ED16-B0C6-A8D9-390B-2442F02AA38C}"/>
                </a:ext>
              </a:extLst>
            </p:cNvPr>
            <p:cNvPicPr>
              <a:picLocks noChangeAspect="1"/>
            </p:cNvPicPr>
            <p:nvPr/>
          </p:nvPicPr>
          <p:blipFill>
            <a:blip r:embed="rId2">
              <a:extLst>
                <a:ext uri="{96DAC541-7B7A-43D3-8B79-37D633B846F1}">
                  <asvg:svgBlip xmlns:asvg="http://schemas.microsoft.com/office/drawing/2016/SVG/main" r:embed="rId3"/>
                </a:ext>
              </a:extLst>
            </a:blip>
            <a:srcRect r="77048"/>
            <a:stretch>
              <a:fillRect/>
            </a:stretch>
          </p:blipFill>
          <p:spPr>
            <a:xfrm>
              <a:off x="894935" y="351124"/>
              <a:ext cx="1002703" cy="1638283"/>
            </a:xfrm>
            <a:prstGeom prst="rect">
              <a:avLst/>
            </a:prstGeom>
          </p:spPr>
        </p:pic>
      </p:grpSp>
    </p:spTree>
    <p:extLst>
      <p:ext uri="{BB962C8B-B14F-4D97-AF65-F5344CB8AC3E}">
        <p14:creationId xmlns:p14="http://schemas.microsoft.com/office/powerpoint/2010/main" val="167237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64" presetClass="path" presetSubtype="0" accel="50000" decel="50000" fill="hold" grpId="1" nodeType="withEffect">
                                  <p:stCondLst>
                                    <p:cond delay="750"/>
                                  </p:stCondLst>
                                  <p:childTnLst>
                                    <p:animMotion origin="layout" path="M 1.66667E-6 -1.48148E-6 L 1.66667E-6 -0.05162 " pathEditMode="relative" rAng="0" ptsTypes="AA">
                                      <p:cBhvr>
                                        <p:cTn id="15" dur="1000" spd="-100000" fill="hold"/>
                                        <p:tgtEl>
                                          <p:spTgt spid="18"/>
                                        </p:tgtEl>
                                        <p:attrNameLst>
                                          <p:attrName>ppt_x</p:attrName>
                                          <p:attrName>ppt_y</p:attrName>
                                        </p:attrNameLst>
                                      </p:cBhvr>
                                      <p:rCtr x="0" y="-2593"/>
                                    </p:animMotion>
                                  </p:childTnLst>
                                </p:cTn>
                              </p:par>
                              <p:par>
                                <p:cTn id="16" presetID="10" presetClass="entr" presetSubtype="0" fill="hold" grpId="0" nodeType="withEffect">
                                  <p:stCondLst>
                                    <p:cond delay="1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childTnLst>
                                </p:cTn>
                              </p:par>
                              <p:par>
                                <p:cTn id="19" presetID="64" presetClass="path" presetSubtype="0" accel="50000" decel="50000" fill="hold" grpId="1" nodeType="withEffect">
                                  <p:stCondLst>
                                    <p:cond delay="1000"/>
                                  </p:stCondLst>
                                  <p:childTnLst>
                                    <p:animMotion origin="layout" path="M 1.875E-6 4.44444E-6 L 1.875E-6 -0.05162 " pathEditMode="relative" rAng="0" ptsTypes="AA">
                                      <p:cBhvr>
                                        <p:cTn id="20" dur="1000" spd="-100000" fill="hold"/>
                                        <p:tgtEl>
                                          <p:spTgt spid="17"/>
                                        </p:tgtEl>
                                        <p:attrNameLst>
                                          <p:attrName>ppt_x</p:attrName>
                                          <p:attrName>ppt_y</p:attrName>
                                        </p:attrNameLst>
                                      </p:cBhvr>
                                      <p:rCtr x="0" y="-2593"/>
                                    </p:animMotion>
                                  </p:childTnLst>
                                </p:cTn>
                              </p:par>
                              <p:par>
                                <p:cTn id="21" presetID="10" presetClass="entr" presetSubtype="0" fill="hold" grpId="0" nodeType="withEffect">
                                  <p:stCondLst>
                                    <p:cond delay="1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childTnLst>
                                </p:cTn>
                              </p:par>
                              <p:par>
                                <p:cTn id="27" presetID="64" presetClass="path" presetSubtype="0" accel="50000" decel="50000" fill="hold" grpId="1" nodeType="withEffect">
                                  <p:stCondLst>
                                    <p:cond delay="1500"/>
                                  </p:stCondLst>
                                  <p:childTnLst>
                                    <p:animMotion origin="layout" path="M 0 1.11022E-16 L 0 -0.05162 " pathEditMode="relative" rAng="0" ptsTypes="AA">
                                      <p:cBhvr>
                                        <p:cTn id="28" dur="1000" spd="-100000" fill="hold"/>
                                        <p:tgtEl>
                                          <p:spTgt spid="31"/>
                                        </p:tgtEl>
                                        <p:attrNameLst>
                                          <p:attrName>ppt_x</p:attrName>
                                          <p:attrName>ppt_y</p:attrName>
                                        </p:attrNameLst>
                                      </p:cBhvr>
                                      <p:rCtr x="0" y="-2593"/>
                                    </p:animMotion>
                                  </p:childTnLst>
                                </p:cTn>
                              </p:par>
                              <p:par>
                                <p:cTn id="29" presetID="10" presetClass="entr" presetSubtype="0" fill="hold" grpId="0" nodeType="withEffect">
                                  <p:stCondLst>
                                    <p:cond delay="200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childTnLst>
                                </p:cTn>
                              </p:par>
                              <p:par>
                                <p:cTn id="32" presetID="64" presetClass="path" presetSubtype="0" accel="50000" decel="50000" fill="hold" grpId="1" nodeType="withEffect">
                                  <p:stCondLst>
                                    <p:cond delay="2000"/>
                                  </p:stCondLst>
                                  <p:childTnLst>
                                    <p:animMotion origin="layout" path="M 0 0 L 0 -0.07153 " pathEditMode="relative" rAng="0" ptsTypes="AA">
                                      <p:cBhvr>
                                        <p:cTn id="33" dur="1000" spd="-100000" fill="hold"/>
                                        <p:tgtEl>
                                          <p:spTgt spid="32"/>
                                        </p:tgtEl>
                                        <p:attrNameLst>
                                          <p:attrName>ppt_x</p:attrName>
                                          <p:attrName>ppt_y</p:attrName>
                                        </p:attrNameLst>
                                      </p:cBhvr>
                                      <p:rCtr x="0" y="-3588"/>
                                    </p:animMotion>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25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7" grpId="1" animBg="1"/>
      <p:bldP spid="18" grpId="0" animBg="1"/>
      <p:bldP spid="18" grpId="1" animBg="1"/>
      <p:bldP spid="19" grpId="0" animBg="1"/>
      <p:bldP spid="31" grpId="0" animBg="1"/>
      <p:bldP spid="31" grpId="1" animBg="1"/>
      <p:bldP spid="32" grpId="0" animBg="1"/>
      <p:bldP spid="32" grpId="1"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5D4D5E4-EA55-1529-A9BC-BEFFA86F88CB}"/>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38AECA16-152A-5BE4-93A7-4FECB68E631E}"/>
              </a:ext>
            </a:extLst>
          </p:cNvPr>
          <p:cNvSpPr/>
          <p:nvPr/>
        </p:nvSpPr>
        <p:spPr>
          <a:xfrm>
            <a:off x="7100289" y="3072315"/>
            <a:ext cx="885777" cy="5939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E9F8A7F-ECFF-7502-3620-D17C163BA69C}"/>
              </a:ext>
            </a:extLst>
          </p:cNvPr>
          <p:cNvSpPr/>
          <p:nvPr/>
        </p:nvSpPr>
        <p:spPr>
          <a:xfrm>
            <a:off x="8798329" y="3677101"/>
            <a:ext cx="1717271" cy="5939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6E24049-0882-2E98-971B-68AAF2AE8D0E}"/>
              </a:ext>
            </a:extLst>
          </p:cNvPr>
          <p:cNvSpPr/>
          <p:nvPr/>
        </p:nvSpPr>
        <p:spPr>
          <a:xfrm>
            <a:off x="5595891" y="4223899"/>
            <a:ext cx="3820252" cy="5939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3F9732-BC40-7D1C-7EC0-94BEE64C5FCD}"/>
              </a:ext>
            </a:extLst>
          </p:cNvPr>
          <p:cNvSpPr txBox="1"/>
          <p:nvPr/>
        </p:nvSpPr>
        <p:spPr>
          <a:xfrm>
            <a:off x="4723634" y="2327399"/>
            <a:ext cx="7348623" cy="3370153"/>
          </a:xfrm>
          <a:prstGeom prst="rect">
            <a:avLst/>
          </a:prstGeom>
          <a:noFill/>
        </p:spPr>
        <p:txBody>
          <a:bodyPr wrap="square" lIns="914400" tIns="228600" rIns="914400" bIns="914400" rtlCol="0">
            <a:spAutoFit/>
          </a:bodyPr>
          <a:lstStyle/>
          <a:p>
            <a:pPr lvl="0">
              <a:lnSpc>
                <a:spcPct val="90000"/>
              </a:lnSpc>
              <a:buClr>
                <a:schemeClr val="dk1"/>
              </a:buClr>
              <a:buSzPts val="2400"/>
            </a:pPr>
            <a:r>
              <a:rPr lang="fr-CA" sz="4000" dirty="0">
                <a:latin typeface="Arial" panose="020B0604020202020204" pitchFamily="34" charset="0"/>
                <a:cs typeface="Arial" panose="020B0604020202020204" pitchFamily="34" charset="0"/>
              </a:rPr>
              <a:t>chaque utilisation d’un outil d’</a:t>
            </a:r>
            <a:r>
              <a:rPr lang="fr-CA" sz="4000" b="1" dirty="0">
                <a:latin typeface="Arial" panose="020B0604020202020204" pitchFamily="34" charset="0"/>
                <a:cs typeface="Arial" panose="020B0604020202020204" pitchFamily="34" charset="0"/>
              </a:rPr>
              <a:t>IAg</a:t>
            </a:r>
            <a:r>
              <a:rPr lang="fr-CA" sz="4000" dirty="0">
                <a:latin typeface="Arial" panose="020B0604020202020204" pitchFamily="34" charset="0"/>
                <a:cs typeface="Arial" panose="020B0604020202020204" pitchFamily="34" charset="0"/>
              </a:rPr>
              <a:t> devenait une stratégie pour penser, choisir et créer ?</a:t>
            </a:r>
          </a:p>
        </p:txBody>
      </p:sp>
      <p:sp>
        <p:nvSpPr>
          <p:cNvPr id="3" name="TextBox 2">
            <a:extLst>
              <a:ext uri="{FF2B5EF4-FFF2-40B4-BE49-F238E27FC236}">
                <a16:creationId xmlns:a16="http://schemas.microsoft.com/office/drawing/2014/main" id="{FCFBC492-EC11-7BC3-6D75-302EB025910F}"/>
              </a:ext>
            </a:extLst>
          </p:cNvPr>
          <p:cNvSpPr txBox="1"/>
          <p:nvPr/>
        </p:nvSpPr>
        <p:spPr>
          <a:xfrm>
            <a:off x="0" y="0"/>
            <a:ext cx="12192000" cy="1769715"/>
          </a:xfrm>
          <a:prstGeom prst="rect">
            <a:avLst/>
          </a:prstGeom>
          <a:noFill/>
        </p:spPr>
        <p:txBody>
          <a:bodyPr wrap="square" lIns="914400" tIns="914400" rIns="914400" bIns="228600" rtlCol="0">
            <a:spAutoFit/>
          </a:bodyPr>
          <a:lstStyle/>
          <a:p>
            <a:r>
              <a:rPr lang="fr-FR" sz="4000" dirty="0">
                <a:latin typeface="Arial" panose="020B0604020202020204" pitchFamily="34" charset="0"/>
                <a:ea typeface="Calibri" panose="020F0502020204030204" pitchFamily="34" charset="0"/>
                <a:cs typeface="Arial" panose="020B0604020202020204" pitchFamily="34" charset="0"/>
              </a:rPr>
              <a:t>Et si…</a:t>
            </a:r>
          </a:p>
        </p:txBody>
      </p:sp>
      <p:pic>
        <p:nvPicPr>
          <p:cNvPr id="5" name="Graphic 4">
            <a:extLst>
              <a:ext uri="{FF2B5EF4-FFF2-40B4-BE49-F238E27FC236}">
                <a16:creationId xmlns:a16="http://schemas.microsoft.com/office/drawing/2014/main" id="{1D14C1C1-5644-0D13-DB77-FF2474CF81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6532" y="1940921"/>
            <a:ext cx="2381250" cy="3095625"/>
          </a:xfrm>
          <a:prstGeom prst="rect">
            <a:avLst/>
          </a:prstGeom>
        </p:spPr>
      </p:pic>
      <p:pic>
        <p:nvPicPr>
          <p:cNvPr id="9" name="Graphic 8">
            <a:extLst>
              <a:ext uri="{FF2B5EF4-FFF2-40B4-BE49-F238E27FC236}">
                <a16:creationId xmlns:a16="http://schemas.microsoft.com/office/drawing/2014/main" id="{5DB9DD36-4B18-5653-AD87-624CBC2120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9787" y="2454866"/>
            <a:ext cx="2619375" cy="4286250"/>
          </a:xfrm>
          <a:prstGeom prst="rect">
            <a:avLst/>
          </a:prstGeom>
        </p:spPr>
      </p:pic>
      <p:pic>
        <p:nvPicPr>
          <p:cNvPr id="8" name="Graphic 7">
            <a:extLst>
              <a:ext uri="{FF2B5EF4-FFF2-40B4-BE49-F238E27FC236}">
                <a16:creationId xmlns:a16="http://schemas.microsoft.com/office/drawing/2014/main" id="{EC81B63C-2EF3-1676-DFD7-25FD4C166A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9165" y="5835521"/>
            <a:ext cx="1428750" cy="952500"/>
          </a:xfrm>
          <a:prstGeom prst="rect">
            <a:avLst/>
          </a:prstGeom>
        </p:spPr>
      </p:pic>
      <p:pic>
        <p:nvPicPr>
          <p:cNvPr id="13" name="Graphic 12">
            <a:extLst>
              <a:ext uri="{FF2B5EF4-FFF2-40B4-BE49-F238E27FC236}">
                <a16:creationId xmlns:a16="http://schemas.microsoft.com/office/drawing/2014/main" id="{AF5BB170-4E33-4B90-3976-7951B81FCD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79693" y="464013"/>
            <a:ext cx="3185364" cy="1990853"/>
          </a:xfrm>
          <a:prstGeom prst="rect">
            <a:avLst/>
          </a:prstGeom>
        </p:spPr>
      </p:pic>
      <p:pic>
        <p:nvPicPr>
          <p:cNvPr id="23" name="Graphic 22">
            <a:extLst>
              <a:ext uri="{FF2B5EF4-FFF2-40B4-BE49-F238E27FC236}">
                <a16:creationId xmlns:a16="http://schemas.microsoft.com/office/drawing/2014/main" id="{3522E7B0-35E2-77F3-9A72-D0486192C2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6590" y="4597991"/>
            <a:ext cx="2869391" cy="1912927"/>
          </a:xfrm>
          <a:prstGeom prst="rect">
            <a:avLst/>
          </a:prstGeom>
        </p:spPr>
      </p:pic>
    </p:spTree>
    <p:extLst>
      <p:ext uri="{BB962C8B-B14F-4D97-AF65-F5344CB8AC3E}">
        <p14:creationId xmlns:p14="http://schemas.microsoft.com/office/powerpoint/2010/main" val="332919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42" presetClass="path" presetSubtype="0" accel="50000" decel="50000" fill="hold" grpId="1" nodeType="withEffect">
                                  <p:stCondLst>
                                    <p:cond delay="1000"/>
                                  </p:stCondLst>
                                  <p:childTnLst>
                                    <p:animMotion origin="layout" path="M 0 4.81481E-6 L 0 0.05949 " pathEditMode="relative" rAng="0" ptsTypes="AA">
                                      <p:cBhvr>
                                        <p:cTn id="12" dur="1000" spd="-100000" fill="hold"/>
                                        <p:tgtEl>
                                          <p:spTgt spid="4"/>
                                        </p:tgtEl>
                                        <p:attrNameLst>
                                          <p:attrName>ppt_x</p:attrName>
                                          <p:attrName>ppt_y</p:attrName>
                                        </p:attrNameLst>
                                      </p:cBhvr>
                                      <p:rCtr x="0" y="2963"/>
                                    </p:animMotion>
                                  </p:childTnLst>
                                </p:cTn>
                              </p:par>
                              <p:par>
                                <p:cTn id="13" presetID="10" presetClass="entr" presetSubtype="0" fill="hold" nodeType="with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63" presetClass="path" presetSubtype="0" accel="50000" decel="50000" fill="hold" nodeType="withEffect">
                                  <p:stCondLst>
                                    <p:cond delay="250"/>
                                  </p:stCondLst>
                                  <p:childTnLst>
                                    <p:animMotion origin="layout" path="M 0 0 L 0.25 0 E" pathEditMode="relative" ptsTypes="">
                                      <p:cBhvr>
                                        <p:cTn id="17" dur="1000" spd="-100000" fill="hold"/>
                                        <p:tgtEl>
                                          <p:spTgt spid="13"/>
                                        </p:tgtEl>
                                        <p:attrNameLst>
                                          <p:attrName>ppt_x</p:attrName>
                                          <p:attrName>ppt_y</p:attrName>
                                        </p:attrNameLst>
                                      </p:cBhvr>
                                    </p:animMotion>
                                  </p:childTnLst>
                                </p:cTn>
                              </p:par>
                              <p:par>
                                <p:cTn id="18" presetID="10" presetClass="entr" presetSubtype="0" fill="hold" nodeType="withEffect">
                                  <p:stCondLst>
                                    <p:cond delay="2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childTnLst>
                                </p:cTn>
                              </p:par>
                              <p:par>
                                <p:cTn id="21" presetID="42" presetClass="path" presetSubtype="0" accel="50000" decel="50000" fill="hold" nodeType="withEffect">
                                  <p:stCondLst>
                                    <p:cond delay="250"/>
                                  </p:stCondLst>
                                  <p:childTnLst>
                                    <p:animMotion origin="layout" path="M 5E-6 -2.22222E-6 L 5E-6 0.14167 " pathEditMode="relative" rAng="0" ptsTypes="AA">
                                      <p:cBhvr>
                                        <p:cTn id="22" dur="1000" spd="-100000" fill="hold"/>
                                        <p:tgtEl>
                                          <p:spTgt spid="23"/>
                                        </p:tgtEl>
                                        <p:attrNameLst>
                                          <p:attrName>ppt_x</p:attrName>
                                          <p:attrName>ppt_y</p:attrName>
                                        </p:attrNameLst>
                                      </p:cBhvr>
                                      <p:rCtr x="0" y="7083"/>
                                    </p:animMotion>
                                  </p:childTnLst>
                                </p:cTn>
                              </p:par>
                              <p:par>
                                <p:cTn id="23" presetID="10" presetClass="entr" presetSubtype="0" fill="hold"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par>
                                <p:cTn id="26" presetID="42" presetClass="path" presetSubtype="0" accel="50000" decel="50000" fill="hold" nodeType="withEffect">
                                  <p:stCondLst>
                                    <p:cond delay="500"/>
                                  </p:stCondLst>
                                  <p:childTnLst>
                                    <p:animMotion origin="layout" path="M -2.91667E-6 -3.7037E-7 L -2.91667E-6 0.1037 " pathEditMode="relative" rAng="0" ptsTypes="AA">
                                      <p:cBhvr>
                                        <p:cTn id="27" dur="1000" spd="-100000" fill="hold"/>
                                        <p:tgtEl>
                                          <p:spTgt spid="8"/>
                                        </p:tgtEl>
                                        <p:attrNameLst>
                                          <p:attrName>ppt_x</p:attrName>
                                          <p:attrName>ppt_y</p:attrName>
                                        </p:attrNameLst>
                                      </p:cBhvr>
                                      <p:rCtr x="0" y="5185"/>
                                    </p:animMotion>
                                  </p:childTnLst>
                                </p:cTn>
                              </p:par>
                              <p:par>
                                <p:cTn id="28" presetID="10" presetClass="entr" presetSubtype="0" fill="hold" nodeType="withEffect">
                                  <p:stCondLst>
                                    <p:cond delay="7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par>
                                <p:cTn id="31" presetID="63" presetClass="path" presetSubtype="0" accel="50000" decel="50000" fill="hold" nodeType="withEffect">
                                  <p:stCondLst>
                                    <p:cond delay="750"/>
                                  </p:stCondLst>
                                  <p:childTnLst>
                                    <p:animMotion origin="layout" path="M -3.125E-6 3.7037E-6 L 0.11107 3.7037E-6 " pathEditMode="relative" rAng="0" ptsTypes="AA">
                                      <p:cBhvr>
                                        <p:cTn id="32" dur="1000" spd="-100000" fill="hold"/>
                                        <p:tgtEl>
                                          <p:spTgt spid="5"/>
                                        </p:tgtEl>
                                        <p:attrNameLst>
                                          <p:attrName>ppt_x</p:attrName>
                                          <p:attrName>ppt_y</p:attrName>
                                        </p:attrNameLst>
                                      </p:cBhvr>
                                      <p:rCtr x="5547" y="0"/>
                                    </p:animMotion>
                                  </p:childTnLst>
                                </p:cTn>
                              </p:par>
                              <p:par>
                                <p:cTn id="33" presetID="10" presetClass="entr" presetSubtype="0" fill="hold" nodeType="withEffect">
                                  <p:stCondLst>
                                    <p:cond delay="75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par>
                                <p:cTn id="36" presetID="35" presetClass="path" presetSubtype="0" accel="50000" decel="50000" fill="hold" nodeType="withEffect">
                                  <p:stCondLst>
                                    <p:cond delay="750"/>
                                  </p:stCondLst>
                                  <p:childTnLst>
                                    <p:animMotion origin="layout" path="M -1.04167E-6 -3.7037E-7 L -0.15404 -3.7037E-7 " pathEditMode="relative" rAng="0" ptsTypes="AA">
                                      <p:cBhvr>
                                        <p:cTn id="37" dur="1000" spd="-100000" fill="hold"/>
                                        <p:tgtEl>
                                          <p:spTgt spid="9"/>
                                        </p:tgtEl>
                                        <p:attrNameLst>
                                          <p:attrName>ppt_x</p:attrName>
                                          <p:attrName>ppt_y</p:attrName>
                                        </p:attrNameLst>
                                      </p:cBhvr>
                                      <p:rCtr x="-7708" y="0"/>
                                    </p:animMotion>
                                  </p:childTnLst>
                                </p:cTn>
                              </p:par>
                              <p:par>
                                <p:cTn id="38" presetID="22" presetClass="entr" presetSubtype="8" fill="hold" grpId="0" nodeType="withEffect">
                                  <p:stCondLst>
                                    <p:cond delay="200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22" presetClass="entr" presetSubtype="8" fill="hold" grpId="0" nodeType="withEffect">
                                  <p:stCondLst>
                                    <p:cond delay="200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par>
                                <p:cTn id="44" presetID="22" presetClass="entr" presetSubtype="8" fill="hold" grpId="0" nodeType="withEffect">
                                  <p:stCondLst>
                                    <p:cond delay="200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animBg="1"/>
      <p:bldP spid="6" grpId="0" animBg="1"/>
      <p:bldP spid="4" grpId="0" uiExpand="1"/>
      <p:bldP spid="4" grpId="1"/>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A94BBDD-1AD7-C8B6-F64E-191FBBBEA052}"/>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C7821C04-69EC-3953-27A8-64877A34EA17}"/>
              </a:ext>
            </a:extLst>
          </p:cNvPr>
          <p:cNvSpPr txBox="1"/>
          <p:nvPr/>
        </p:nvSpPr>
        <p:spPr>
          <a:xfrm>
            <a:off x="0" y="0"/>
            <a:ext cx="12192000" cy="1923604"/>
          </a:xfrm>
          <a:prstGeom prst="rect">
            <a:avLst/>
          </a:prstGeom>
          <a:noFill/>
        </p:spPr>
        <p:txBody>
          <a:bodyPr wrap="square" lIns="3657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d’autocritique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F7D97F8B-A0D9-2244-B675-76E69830EC18}"/>
              </a:ext>
            </a:extLst>
          </p:cNvPr>
          <p:cNvGrpSpPr/>
          <p:nvPr/>
        </p:nvGrpSpPr>
        <p:grpSpPr>
          <a:xfrm>
            <a:off x="2011938" y="531742"/>
            <a:ext cx="1179595" cy="1201829"/>
            <a:chOff x="2011938" y="531742"/>
            <a:chExt cx="1179595" cy="1201829"/>
          </a:xfrm>
        </p:grpSpPr>
        <p:sp>
          <p:nvSpPr>
            <p:cNvPr id="12" name="Oval 11">
              <a:extLst>
                <a:ext uri="{FF2B5EF4-FFF2-40B4-BE49-F238E27FC236}">
                  <a16:creationId xmlns:a16="http://schemas.microsoft.com/office/drawing/2014/main" id="{F4AD31A8-3ACF-1034-C7FD-0ACE09E61ABD}"/>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4F44F3F0-3756-D7D3-C1C1-3FC6388D166B}"/>
                </a:ext>
              </a:extLst>
            </p:cNvPr>
            <p:cNvPicPr>
              <a:picLocks noChangeAspect="1"/>
            </p:cNvPicPr>
            <p:nvPr/>
          </p:nvPicPr>
          <p:blipFill>
            <a:blip r:embed="rId2">
              <a:extLst>
                <a:ext uri="{96DAC541-7B7A-43D3-8B79-37D633B846F1}">
                  <asvg:svgBlip xmlns:asvg="http://schemas.microsoft.com/office/drawing/2016/SVG/main" r:embed="rId3"/>
                </a:ext>
              </a:extLst>
            </a:blip>
            <a:srcRect l="32773" r="52439"/>
            <a:stretch>
              <a:fillRect/>
            </a:stretch>
          </p:blipFill>
          <p:spPr>
            <a:xfrm>
              <a:off x="2380956" y="613839"/>
              <a:ext cx="441557" cy="1119732"/>
            </a:xfrm>
            <a:prstGeom prst="rect">
              <a:avLst/>
            </a:prstGeom>
          </p:spPr>
        </p:pic>
      </p:grpSp>
      <p:sp>
        <p:nvSpPr>
          <p:cNvPr id="2" name="Rectangle: Rounded Corners 1">
            <a:extLst>
              <a:ext uri="{FF2B5EF4-FFF2-40B4-BE49-F238E27FC236}">
                <a16:creationId xmlns:a16="http://schemas.microsoft.com/office/drawing/2014/main" id="{1E334C30-8D2F-DE26-1AB3-C56182684F10}"/>
              </a:ext>
            </a:extLst>
          </p:cNvPr>
          <p:cNvSpPr/>
          <p:nvPr/>
        </p:nvSpPr>
        <p:spPr>
          <a:xfrm>
            <a:off x="894935" y="4733924"/>
            <a:ext cx="2743200" cy="1114617"/>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lumMod val="95000"/>
                    <a:lumOff val="5000"/>
                  </a:schemeClr>
                </a:solidFill>
                <a:latin typeface="Arial" panose="020B0604020202020204" pitchFamily="34" charset="0"/>
                <a:cs typeface="Arial" panose="020B0604020202020204" pitchFamily="34" charset="0"/>
              </a:rPr>
              <a:t>3 — Version améliorée à partir de la critique</a:t>
            </a:r>
          </a:p>
        </p:txBody>
      </p:sp>
      <p:sp>
        <p:nvSpPr>
          <p:cNvPr id="3" name="Rectangle: Rounded Corners 2">
            <a:extLst>
              <a:ext uri="{FF2B5EF4-FFF2-40B4-BE49-F238E27FC236}">
                <a16:creationId xmlns:a16="http://schemas.microsoft.com/office/drawing/2014/main" id="{D30E064A-D186-1D81-5825-3ECE08448526}"/>
              </a:ext>
            </a:extLst>
          </p:cNvPr>
          <p:cNvSpPr/>
          <p:nvPr/>
        </p:nvSpPr>
        <p:spPr>
          <a:xfrm>
            <a:off x="4256933" y="4733924"/>
            <a:ext cx="6858000" cy="1114618"/>
          </a:xfrm>
          <a:prstGeom prst="roundRect">
            <a:avLst>
              <a:gd name="adj" fmla="val 119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Générer une version améliorée de la production initiale en intégrant les éléments relevés dans la critique. »</a:t>
            </a:r>
          </a:p>
        </p:txBody>
      </p:sp>
      <p:sp>
        <p:nvSpPr>
          <p:cNvPr id="23" name="Rectangle: Rounded Corners 22">
            <a:extLst>
              <a:ext uri="{FF2B5EF4-FFF2-40B4-BE49-F238E27FC236}">
                <a16:creationId xmlns:a16="http://schemas.microsoft.com/office/drawing/2014/main" id="{02DA6828-AF2E-E57F-9A6A-CD2AF904C55B}"/>
              </a:ext>
            </a:extLst>
          </p:cNvPr>
          <p:cNvSpPr/>
          <p:nvPr/>
        </p:nvSpPr>
        <p:spPr>
          <a:xfrm>
            <a:off x="894935" y="2690812"/>
            <a:ext cx="2743200" cy="2398975"/>
          </a:xfrm>
          <a:prstGeom prst="roundRect">
            <a:avLst>
              <a:gd name="adj" fmla="val 6492"/>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2 — Critique ou critique avec évaluation chiffrée</a:t>
            </a: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020E616E-D1B7-01F5-55C4-037F320C68C2}"/>
              </a:ext>
            </a:extLst>
          </p:cNvPr>
          <p:cNvSpPr/>
          <p:nvPr/>
        </p:nvSpPr>
        <p:spPr>
          <a:xfrm>
            <a:off x="894936" y="2159597"/>
            <a:ext cx="2743200" cy="767503"/>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1 — Production de départ</a:t>
            </a:r>
          </a:p>
        </p:txBody>
      </p:sp>
      <p:sp>
        <p:nvSpPr>
          <p:cNvPr id="25" name="Rectangle: Rounded Corners 24">
            <a:extLst>
              <a:ext uri="{FF2B5EF4-FFF2-40B4-BE49-F238E27FC236}">
                <a16:creationId xmlns:a16="http://schemas.microsoft.com/office/drawing/2014/main" id="{E47F0408-0D27-88BD-A8A5-E1168DF0D5B4}"/>
              </a:ext>
            </a:extLst>
          </p:cNvPr>
          <p:cNvSpPr/>
          <p:nvPr/>
        </p:nvSpPr>
        <p:spPr>
          <a:xfrm>
            <a:off x="894936" y="1989407"/>
            <a:ext cx="2743200" cy="456420"/>
          </a:xfrm>
          <a:prstGeom prst="roundRect">
            <a:avLst>
              <a:gd name="adj" fmla="val 20935"/>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rgbClr val="158189"/>
                </a:solidFill>
                <a:latin typeface="Arial" panose="020B0604020202020204" pitchFamily="34" charset="0"/>
                <a:cs typeface="Arial" panose="020B0604020202020204" pitchFamily="34" charset="0"/>
              </a:rPr>
              <a:t>Étapes</a:t>
            </a:r>
          </a:p>
        </p:txBody>
      </p:sp>
      <p:sp>
        <p:nvSpPr>
          <p:cNvPr id="27" name="Rectangle: Rounded Corners 26">
            <a:extLst>
              <a:ext uri="{FF2B5EF4-FFF2-40B4-BE49-F238E27FC236}">
                <a16:creationId xmlns:a16="http://schemas.microsoft.com/office/drawing/2014/main" id="{3A82BDEA-DBE8-E1E6-22B0-AC9A3F6DEB13}"/>
              </a:ext>
            </a:extLst>
          </p:cNvPr>
          <p:cNvSpPr/>
          <p:nvPr/>
        </p:nvSpPr>
        <p:spPr>
          <a:xfrm>
            <a:off x="4256933" y="2701663"/>
            <a:ext cx="6858000" cy="2398975"/>
          </a:xfrm>
          <a:prstGeom prst="roundRect">
            <a:avLst>
              <a:gd name="adj" fmla="val 5058"/>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 Formuler une critique de cette production en s’appuyant sur les critères suivants : [nommer les critères, ex. clarté, logique, adaptation à un public collégial]. Indiquer ce qui fonctionne bien et ce qui gagnerait à être amélioré. »</a:t>
            </a:r>
          </a:p>
          <a:p>
            <a:r>
              <a:rPr lang="fr-FR" sz="1500" dirty="0">
                <a:solidFill>
                  <a:schemeClr val="tx1">
                    <a:lumMod val="95000"/>
                    <a:lumOff val="5000"/>
                  </a:schemeClr>
                </a:solidFill>
                <a:latin typeface="Arial" panose="020B0604020202020204" pitchFamily="34" charset="0"/>
                <a:cs typeface="Arial" panose="020B0604020202020204" pitchFamily="34" charset="0"/>
              </a:rPr>
              <a:t> OU </a:t>
            </a:r>
          </a:p>
          <a:p>
            <a:r>
              <a:rPr lang="fr-FR" sz="1500" dirty="0">
                <a:solidFill>
                  <a:schemeClr val="tx1">
                    <a:lumMod val="95000"/>
                    <a:lumOff val="5000"/>
                  </a:schemeClr>
                </a:solidFill>
                <a:latin typeface="Arial" panose="020B0604020202020204" pitchFamily="34" charset="0"/>
                <a:cs typeface="Arial" panose="020B0604020202020204" pitchFamily="34" charset="0"/>
              </a:rPr>
              <a:t>« Appliquer une critique structurée à partir des critères suivants : [nommer les critères, ex. clarté, logique, adaptation à un public collégial]. Pour chaque critère : — formuler un commentaire — attribuer une note sur 10 »</a:t>
            </a:r>
          </a:p>
        </p:txBody>
      </p:sp>
      <p:sp>
        <p:nvSpPr>
          <p:cNvPr id="28" name="Rectangle: Rounded Corners 27">
            <a:extLst>
              <a:ext uri="{FF2B5EF4-FFF2-40B4-BE49-F238E27FC236}">
                <a16:creationId xmlns:a16="http://schemas.microsoft.com/office/drawing/2014/main" id="{71DD601A-257D-E093-4303-0C33896EBBED}"/>
              </a:ext>
            </a:extLst>
          </p:cNvPr>
          <p:cNvSpPr/>
          <p:nvPr/>
        </p:nvSpPr>
        <p:spPr>
          <a:xfrm>
            <a:off x="4256934" y="2159597"/>
            <a:ext cx="6858000" cy="767503"/>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 Travailler à partir de la production suivante : [insérer la production] »</a:t>
            </a:r>
          </a:p>
        </p:txBody>
      </p:sp>
      <p:sp>
        <p:nvSpPr>
          <p:cNvPr id="29" name="Rectangle: Rounded Corners 28">
            <a:extLst>
              <a:ext uri="{FF2B5EF4-FFF2-40B4-BE49-F238E27FC236}">
                <a16:creationId xmlns:a16="http://schemas.microsoft.com/office/drawing/2014/main" id="{2F117674-3AC4-60C1-984E-29308C5C5595}"/>
              </a:ext>
            </a:extLst>
          </p:cNvPr>
          <p:cNvSpPr/>
          <p:nvPr/>
        </p:nvSpPr>
        <p:spPr>
          <a:xfrm>
            <a:off x="4256935" y="1989407"/>
            <a:ext cx="6858000" cy="456420"/>
          </a:xfrm>
          <a:prstGeom prst="roundRect">
            <a:avLst>
              <a:gd name="adj" fmla="val 13669"/>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r>
              <a:rPr lang="fr-CA" sz="2000" b="1">
                <a:solidFill>
                  <a:srgbClr val="158189"/>
                </a:solidFill>
                <a:latin typeface="Arial" panose="020B0604020202020204" pitchFamily="34" charset="0"/>
                <a:cs typeface="Arial" panose="020B0604020202020204" pitchFamily="34" charset="0"/>
              </a:rPr>
              <a:t>Requêtes</a:t>
            </a:r>
            <a:endParaRPr lang="fr-CA" sz="2000">
              <a:solidFill>
                <a:srgbClr val="158189"/>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2C44BAEE-E657-DB3E-7173-F3AE4FA64042}"/>
              </a:ext>
            </a:extLst>
          </p:cNvPr>
          <p:cNvSpPr txBox="1"/>
          <p:nvPr/>
        </p:nvSpPr>
        <p:spPr>
          <a:xfrm>
            <a:off x="894935" y="5973295"/>
            <a:ext cx="2607920" cy="246221"/>
          </a:xfrm>
          <a:prstGeom prst="rect">
            <a:avLst/>
          </a:prstGeom>
          <a:noFill/>
        </p:spPr>
        <p:txBody>
          <a:bodyPr wrap="square">
            <a:spAutoFit/>
          </a:bodyPr>
          <a:lstStyle/>
          <a:p>
            <a:r>
              <a:rPr lang="fr-CA" sz="1000">
                <a:latin typeface="Arial" panose="020B0604020202020204" pitchFamily="34" charset="0"/>
                <a:cs typeface="Arial" panose="020B0604020202020204" pitchFamily="34" charset="0"/>
              </a:rPr>
              <a:t>(adapté </a:t>
            </a:r>
            <a:r>
              <a:rPr lang="fr-CA" sz="1000" dirty="0">
                <a:latin typeface="Arial" panose="020B0604020202020204" pitchFamily="34" charset="0"/>
                <a:cs typeface="Arial" panose="020B0604020202020204" pitchFamily="34" charset="0"/>
              </a:rPr>
              <a:t>de </a:t>
            </a:r>
            <a:r>
              <a:rPr lang="fr-CA" sz="1000" dirty="0" err="1">
                <a:latin typeface="Arial" panose="020B0604020202020204" pitchFamily="34" charset="0"/>
                <a:cs typeface="Arial" panose="020B0604020202020204" pitchFamily="34" charset="0"/>
              </a:rPr>
              <a:t>Madaan</a:t>
            </a:r>
            <a:r>
              <a:rPr lang="fr-CA" sz="1000" dirty="0">
                <a:latin typeface="Arial" panose="020B0604020202020204" pitchFamily="34" charset="0"/>
                <a:cs typeface="Arial" panose="020B0604020202020204" pitchFamily="34" charset="0"/>
              </a:rPr>
              <a:t> et coll., 2023)</a:t>
            </a:r>
          </a:p>
        </p:txBody>
      </p:sp>
      <p:grpSp>
        <p:nvGrpSpPr>
          <p:cNvPr id="13" name="Group 12">
            <a:extLst>
              <a:ext uri="{FF2B5EF4-FFF2-40B4-BE49-F238E27FC236}">
                <a16:creationId xmlns:a16="http://schemas.microsoft.com/office/drawing/2014/main" id="{4D3E42FE-EF98-A829-1056-71EBF04D283F}"/>
              </a:ext>
            </a:extLst>
          </p:cNvPr>
          <p:cNvGrpSpPr/>
          <p:nvPr/>
        </p:nvGrpSpPr>
        <p:grpSpPr>
          <a:xfrm>
            <a:off x="894935" y="351124"/>
            <a:ext cx="1254240" cy="1638283"/>
            <a:chOff x="894935" y="351124"/>
            <a:chExt cx="1254240" cy="1638283"/>
          </a:xfrm>
        </p:grpSpPr>
        <p:sp>
          <p:nvSpPr>
            <p:cNvPr id="11" name="Oval 10">
              <a:extLst>
                <a:ext uri="{FF2B5EF4-FFF2-40B4-BE49-F238E27FC236}">
                  <a16:creationId xmlns:a16="http://schemas.microsoft.com/office/drawing/2014/main" id="{B4935ED5-2EA3-E393-8EB8-235D42BA8BCE}"/>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43CE601F-D640-3CAE-CE02-6B53DA9A9EBF}"/>
                </a:ext>
              </a:extLst>
            </p:cNvPr>
            <p:cNvPicPr>
              <a:picLocks noChangeAspect="1"/>
            </p:cNvPicPr>
            <p:nvPr/>
          </p:nvPicPr>
          <p:blipFill>
            <a:blip r:embed="rId2">
              <a:extLst>
                <a:ext uri="{96DAC541-7B7A-43D3-8B79-37D633B846F1}">
                  <asvg:svgBlip xmlns:asvg="http://schemas.microsoft.com/office/drawing/2016/SVG/main" r:embed="rId3"/>
                </a:ext>
              </a:extLst>
            </a:blip>
            <a:srcRect r="77048"/>
            <a:stretch>
              <a:fillRect/>
            </a:stretch>
          </p:blipFill>
          <p:spPr>
            <a:xfrm>
              <a:off x="894935" y="351124"/>
              <a:ext cx="1002703" cy="1638283"/>
            </a:xfrm>
            <a:prstGeom prst="rect">
              <a:avLst/>
            </a:prstGeom>
          </p:spPr>
        </p:pic>
      </p:grpSp>
    </p:spTree>
    <p:extLst>
      <p:ext uri="{BB962C8B-B14F-4D97-AF65-F5344CB8AC3E}">
        <p14:creationId xmlns:p14="http://schemas.microsoft.com/office/powerpoint/2010/main" val="60037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childTnLst>
                                </p:cTn>
                              </p:par>
                              <p:par>
                                <p:cTn id="20" presetID="64" presetClass="path" presetSubtype="0" accel="50000" decel="50000" fill="hold" grpId="1" nodeType="withEffect">
                                  <p:stCondLst>
                                    <p:cond delay="1000"/>
                                  </p:stCondLst>
                                  <p:childTnLst>
                                    <p:animMotion origin="layout" path="M 2.5E-6 -3.33333E-6 L 2.5E-6 -0.04537 " pathEditMode="relative" rAng="0" ptsTypes="AA">
                                      <p:cBhvr>
                                        <p:cTn id="21" dur="1000" spd="-100000" fill="hold"/>
                                        <p:tgtEl>
                                          <p:spTgt spid="24"/>
                                        </p:tgtEl>
                                        <p:attrNameLst>
                                          <p:attrName>ppt_x</p:attrName>
                                          <p:attrName>ppt_y</p:attrName>
                                        </p:attrNameLst>
                                      </p:cBhvr>
                                      <p:rCtr x="0" y="-2269"/>
                                    </p:animMotion>
                                  </p:childTnLst>
                                </p:cTn>
                              </p:par>
                              <p:par>
                                <p:cTn id="22" presetID="10" presetClass="entr" presetSubtype="0" fill="hold" grpId="0" nodeType="withEffect">
                                  <p:stCondLst>
                                    <p:cond delay="15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childTnLst>
                                </p:cTn>
                              </p:par>
                              <p:par>
                                <p:cTn id="25" presetID="64" presetClass="path" presetSubtype="0" accel="50000" decel="50000" fill="hold" grpId="1" nodeType="withEffect">
                                  <p:stCondLst>
                                    <p:cond delay="1500"/>
                                  </p:stCondLst>
                                  <p:childTnLst>
                                    <p:animMotion origin="layout" path="M 2.5E-6 3.7037E-7 L 2.5E-6 -0.05532 " pathEditMode="relative" rAng="0" ptsTypes="AA">
                                      <p:cBhvr>
                                        <p:cTn id="26" dur="1000" spd="-100000" fill="hold"/>
                                        <p:tgtEl>
                                          <p:spTgt spid="23"/>
                                        </p:tgtEl>
                                        <p:attrNameLst>
                                          <p:attrName>ppt_x</p:attrName>
                                          <p:attrName>ppt_y</p:attrName>
                                        </p:attrNameLst>
                                      </p:cBhvr>
                                      <p:rCtr x="0" y="-2778"/>
                                    </p:animMotion>
                                  </p:childTnLst>
                                </p:cTn>
                              </p:par>
                              <p:par>
                                <p:cTn id="27" presetID="10" presetClass="entr" presetSubtype="0" fill="hold" grpId="0" nodeType="withEffect">
                                  <p:stCondLst>
                                    <p:cond delay="50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childTnLst>
                                </p:cTn>
                              </p:par>
                              <p:par>
                                <p:cTn id="33" presetID="64" presetClass="path" presetSubtype="0" accel="50000" decel="50000" fill="hold" grpId="1" nodeType="withEffect">
                                  <p:stCondLst>
                                    <p:cond delay="1000"/>
                                  </p:stCondLst>
                                  <p:childTnLst>
                                    <p:animMotion origin="layout" path="M 1.25E-6 -3.33333E-6 L 1.25E-6 -0.04583 " pathEditMode="relative" rAng="0" ptsTypes="AA">
                                      <p:cBhvr>
                                        <p:cTn id="34" dur="1000" spd="-100000" fill="hold"/>
                                        <p:tgtEl>
                                          <p:spTgt spid="28"/>
                                        </p:tgtEl>
                                        <p:attrNameLst>
                                          <p:attrName>ppt_x</p:attrName>
                                          <p:attrName>ppt_y</p:attrName>
                                        </p:attrNameLst>
                                      </p:cBhvr>
                                      <p:rCtr x="0" y="-2292"/>
                                    </p:animMotion>
                                  </p:childTnLst>
                                </p:cTn>
                              </p:par>
                              <p:par>
                                <p:cTn id="35" presetID="10" presetClass="entr" presetSubtype="0" fill="hold" grpId="0" nodeType="withEffect">
                                  <p:stCondLst>
                                    <p:cond delay="1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childTnLst>
                                </p:cTn>
                              </p:par>
                              <p:par>
                                <p:cTn id="38" presetID="64" presetClass="path" presetSubtype="0" accel="50000" decel="50000" fill="hold" grpId="1" nodeType="withEffect">
                                  <p:stCondLst>
                                    <p:cond delay="1500"/>
                                  </p:stCondLst>
                                  <p:childTnLst>
                                    <p:animMotion origin="layout" path="M 1.25E-6 1.11022E-16 L 1.25E-6 -0.10139 " pathEditMode="relative" rAng="0" ptsTypes="AA">
                                      <p:cBhvr>
                                        <p:cTn id="39" dur="1000" spd="-100000" fill="hold"/>
                                        <p:tgtEl>
                                          <p:spTgt spid="27"/>
                                        </p:tgtEl>
                                        <p:attrNameLst>
                                          <p:attrName>ppt_x</p:attrName>
                                          <p:attrName>ppt_y</p:attrName>
                                        </p:attrNameLst>
                                      </p:cBhvr>
                                      <p:rCtr x="0" y="-5069"/>
                                    </p:animMotion>
                                  </p:childTnLst>
                                </p:cTn>
                              </p:par>
                              <p:par>
                                <p:cTn id="40" presetID="10" presetClass="entr" presetSubtype="0" fill="hold" grpId="0" nodeType="withEffect">
                                  <p:stCondLst>
                                    <p:cond delay="200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childTnLst>
                                </p:cTn>
                              </p:par>
                              <p:par>
                                <p:cTn id="43" presetID="64" presetClass="path" presetSubtype="0" accel="50000" decel="50000" fill="hold" grpId="1" nodeType="withEffect">
                                  <p:stCondLst>
                                    <p:cond delay="2000"/>
                                  </p:stCondLst>
                                  <p:childTnLst>
                                    <p:animMotion origin="layout" path="M 2.5E-6 2.22222E-6 L 2.5E-6 -0.05533 " pathEditMode="relative" rAng="0" ptsTypes="AA">
                                      <p:cBhvr>
                                        <p:cTn id="44" dur="1000" spd="-100000" fill="hold"/>
                                        <p:tgtEl>
                                          <p:spTgt spid="2"/>
                                        </p:tgtEl>
                                        <p:attrNameLst>
                                          <p:attrName>ppt_x</p:attrName>
                                          <p:attrName>ppt_y</p:attrName>
                                        </p:attrNameLst>
                                      </p:cBhvr>
                                      <p:rCtr x="0" y="-2778"/>
                                    </p:animMotion>
                                  </p:childTnLst>
                                </p:cTn>
                              </p:par>
                              <p:par>
                                <p:cTn id="45" presetID="10" presetClass="entr" presetSubtype="0" fill="hold" grpId="0" nodeType="withEffect">
                                  <p:stCondLst>
                                    <p:cond delay="200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childTnLst>
                                </p:cTn>
                              </p:par>
                              <p:par>
                                <p:cTn id="48" presetID="64" presetClass="path" presetSubtype="0" accel="50000" decel="50000" fill="hold" grpId="1" nodeType="withEffect">
                                  <p:stCondLst>
                                    <p:cond delay="2000"/>
                                  </p:stCondLst>
                                  <p:childTnLst>
                                    <p:animMotion origin="layout" path="M 1.25E-6 2.22222E-6 L 1.25E-6 -0.10139 " pathEditMode="relative" rAng="0" ptsTypes="AA">
                                      <p:cBhvr>
                                        <p:cTn id="49" dur="1000" spd="-100000" fill="hold"/>
                                        <p:tgtEl>
                                          <p:spTgt spid="3"/>
                                        </p:tgtEl>
                                        <p:attrNameLst>
                                          <p:attrName>ppt_x</p:attrName>
                                          <p:attrName>ppt_y</p:attrName>
                                        </p:attrNameLst>
                                      </p:cBhvr>
                                      <p:rCtr x="0" y="-5069"/>
                                    </p:animMotion>
                                  </p:childTnLst>
                                </p:cTn>
                              </p:par>
                              <p:par>
                                <p:cTn id="50" presetID="10" presetClass="entr" presetSubtype="0" fill="hold" grpId="0" nodeType="withEffect">
                                  <p:stCondLst>
                                    <p:cond delay="200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2" grpId="1" animBg="1"/>
      <p:bldP spid="3" grpId="0" animBg="1"/>
      <p:bldP spid="3" grpId="1" animBg="1"/>
      <p:bldP spid="23" grpId="0" animBg="1"/>
      <p:bldP spid="23" grpId="1" animBg="1"/>
      <p:bldP spid="24" grpId="0" animBg="1"/>
      <p:bldP spid="24" grpId="1" animBg="1"/>
      <p:bldP spid="25" grpId="0" animBg="1"/>
      <p:bldP spid="27" grpId="0" animBg="1"/>
      <p:bldP spid="27" grpId="1" animBg="1"/>
      <p:bldP spid="28" grpId="0" animBg="1"/>
      <p:bldP spid="28" grpId="1" animBg="1"/>
      <p:bldP spid="29"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CFD04C1-F188-5ED4-58F8-FC7A7BBBC810}"/>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3184B0C7-E15C-9796-A75F-BC5A38B515CC}"/>
              </a:ext>
            </a:extLst>
          </p:cNvPr>
          <p:cNvSpPr txBox="1"/>
          <p:nvPr/>
        </p:nvSpPr>
        <p:spPr>
          <a:xfrm>
            <a:off x="0" y="0"/>
            <a:ext cx="12192000" cy="1923604"/>
          </a:xfrm>
          <a:prstGeom prst="rect">
            <a:avLst/>
          </a:prstGeom>
          <a:noFill/>
        </p:spPr>
        <p:txBody>
          <a:bodyPr wrap="square" lIns="3657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d’autocritique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25DC4F8F-664C-AE62-1503-A9F47BD626D2}"/>
              </a:ext>
            </a:extLst>
          </p:cNvPr>
          <p:cNvGrpSpPr/>
          <p:nvPr/>
        </p:nvGrpSpPr>
        <p:grpSpPr>
          <a:xfrm>
            <a:off x="2011938" y="531742"/>
            <a:ext cx="1179595" cy="1201829"/>
            <a:chOff x="2011938" y="531742"/>
            <a:chExt cx="1179595" cy="1201829"/>
          </a:xfrm>
        </p:grpSpPr>
        <p:sp>
          <p:nvSpPr>
            <p:cNvPr id="25" name="Oval 24">
              <a:extLst>
                <a:ext uri="{FF2B5EF4-FFF2-40B4-BE49-F238E27FC236}">
                  <a16:creationId xmlns:a16="http://schemas.microsoft.com/office/drawing/2014/main" id="{11FE9914-D034-E908-0441-343C557172EA}"/>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26" name="Graphic 25">
              <a:extLst>
                <a:ext uri="{FF2B5EF4-FFF2-40B4-BE49-F238E27FC236}">
                  <a16:creationId xmlns:a16="http://schemas.microsoft.com/office/drawing/2014/main" id="{8B24FA2F-74D0-5E49-3ED8-08A8FA38FB33}"/>
                </a:ext>
              </a:extLst>
            </p:cNvPr>
            <p:cNvPicPr>
              <a:picLocks noChangeAspect="1"/>
            </p:cNvPicPr>
            <p:nvPr/>
          </p:nvPicPr>
          <p:blipFill>
            <a:blip r:embed="rId2">
              <a:extLst>
                <a:ext uri="{96DAC541-7B7A-43D3-8B79-37D633B846F1}">
                  <asvg:svgBlip xmlns:asvg="http://schemas.microsoft.com/office/drawing/2016/SVG/main" r:embed="rId3"/>
                </a:ext>
              </a:extLst>
            </a:blip>
            <a:srcRect l="32773" r="52439"/>
            <a:stretch>
              <a:fillRect/>
            </a:stretch>
          </p:blipFill>
          <p:spPr>
            <a:xfrm>
              <a:off x="2380956" y="613839"/>
              <a:ext cx="441557" cy="1119732"/>
            </a:xfrm>
            <a:prstGeom prst="rect">
              <a:avLst/>
            </a:prstGeom>
          </p:spPr>
        </p:pic>
      </p:grpSp>
      <p:grpSp>
        <p:nvGrpSpPr>
          <p:cNvPr id="27" name="Group 26">
            <a:extLst>
              <a:ext uri="{FF2B5EF4-FFF2-40B4-BE49-F238E27FC236}">
                <a16:creationId xmlns:a16="http://schemas.microsoft.com/office/drawing/2014/main" id="{C3C948FE-7150-9D67-FA1C-343CDB92A3C0}"/>
              </a:ext>
            </a:extLst>
          </p:cNvPr>
          <p:cNvGrpSpPr/>
          <p:nvPr/>
        </p:nvGrpSpPr>
        <p:grpSpPr>
          <a:xfrm>
            <a:off x="894935" y="351124"/>
            <a:ext cx="1254240" cy="1638283"/>
            <a:chOff x="894935" y="351124"/>
            <a:chExt cx="1254240" cy="1638283"/>
          </a:xfrm>
        </p:grpSpPr>
        <p:sp>
          <p:nvSpPr>
            <p:cNvPr id="28" name="Oval 27">
              <a:extLst>
                <a:ext uri="{FF2B5EF4-FFF2-40B4-BE49-F238E27FC236}">
                  <a16:creationId xmlns:a16="http://schemas.microsoft.com/office/drawing/2014/main" id="{816CAF06-1E23-424F-7066-637426AB1CE5}"/>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29" name="Graphic 28">
              <a:extLst>
                <a:ext uri="{FF2B5EF4-FFF2-40B4-BE49-F238E27FC236}">
                  <a16:creationId xmlns:a16="http://schemas.microsoft.com/office/drawing/2014/main" id="{38FDE7C7-6DC4-75F3-E7C1-364EEFD7EF4A}"/>
                </a:ext>
              </a:extLst>
            </p:cNvPr>
            <p:cNvPicPr>
              <a:picLocks noChangeAspect="1"/>
            </p:cNvPicPr>
            <p:nvPr/>
          </p:nvPicPr>
          <p:blipFill>
            <a:blip r:embed="rId2">
              <a:extLst>
                <a:ext uri="{96DAC541-7B7A-43D3-8B79-37D633B846F1}">
                  <asvg:svgBlip xmlns:asvg="http://schemas.microsoft.com/office/drawing/2016/SVG/main" r:embed="rId3"/>
                </a:ext>
              </a:extLst>
            </a:blip>
            <a:srcRect r="77048"/>
            <a:stretch>
              <a:fillRect/>
            </a:stretch>
          </p:blipFill>
          <p:spPr>
            <a:xfrm>
              <a:off x="894935" y="351124"/>
              <a:ext cx="1002703" cy="1638283"/>
            </a:xfrm>
            <a:prstGeom prst="rect">
              <a:avLst/>
            </a:prstGeom>
          </p:spPr>
        </p:pic>
      </p:grpSp>
      <p:sp>
        <p:nvSpPr>
          <p:cNvPr id="5" name="Rectangle: Rounded Corners 4">
            <a:extLst>
              <a:ext uri="{FF2B5EF4-FFF2-40B4-BE49-F238E27FC236}">
                <a16:creationId xmlns:a16="http://schemas.microsoft.com/office/drawing/2014/main" id="{BD18D165-18FC-E4B4-D042-66D5C6F2D07E}"/>
              </a:ext>
            </a:extLst>
          </p:cNvPr>
          <p:cNvSpPr/>
          <p:nvPr/>
        </p:nvSpPr>
        <p:spPr>
          <a:xfrm>
            <a:off x="894935" y="4733924"/>
            <a:ext cx="2743200" cy="1114617"/>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3 — Version améliorée à partir de la critique</a:t>
            </a:r>
          </a:p>
        </p:txBody>
      </p:sp>
      <p:sp>
        <p:nvSpPr>
          <p:cNvPr id="9" name="Rectangle: Rounded Corners 8">
            <a:extLst>
              <a:ext uri="{FF2B5EF4-FFF2-40B4-BE49-F238E27FC236}">
                <a16:creationId xmlns:a16="http://schemas.microsoft.com/office/drawing/2014/main" id="{A493B397-1B89-36E5-498A-F08E4E389DB7}"/>
              </a:ext>
            </a:extLst>
          </p:cNvPr>
          <p:cNvSpPr/>
          <p:nvPr/>
        </p:nvSpPr>
        <p:spPr>
          <a:xfrm>
            <a:off x="4256933" y="4733924"/>
            <a:ext cx="6858000" cy="1114618"/>
          </a:xfrm>
          <a:prstGeom prst="roundRect">
            <a:avLst>
              <a:gd name="adj" fmla="val 119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Générer une version améliorée de la production initiale en intégrant les éléments relevés dans la critique. »</a:t>
            </a:r>
          </a:p>
        </p:txBody>
      </p:sp>
      <p:sp>
        <p:nvSpPr>
          <p:cNvPr id="11" name="Rectangle: Rounded Corners 10">
            <a:extLst>
              <a:ext uri="{FF2B5EF4-FFF2-40B4-BE49-F238E27FC236}">
                <a16:creationId xmlns:a16="http://schemas.microsoft.com/office/drawing/2014/main" id="{4D7C474F-478E-BCD7-C3D9-DDE533A8CE87}"/>
              </a:ext>
            </a:extLst>
          </p:cNvPr>
          <p:cNvSpPr/>
          <p:nvPr/>
        </p:nvSpPr>
        <p:spPr>
          <a:xfrm>
            <a:off x="894935" y="2690812"/>
            <a:ext cx="2743200" cy="2398975"/>
          </a:xfrm>
          <a:prstGeom prst="roundRect">
            <a:avLst>
              <a:gd name="adj" fmla="val 6492"/>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2 — Critique ou critique avec évaluation chiffrée</a:t>
            </a: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A4E18280-F338-F7C0-AB6B-0AF4EB1EFA81}"/>
              </a:ext>
            </a:extLst>
          </p:cNvPr>
          <p:cNvSpPr/>
          <p:nvPr/>
        </p:nvSpPr>
        <p:spPr>
          <a:xfrm>
            <a:off x="894936" y="2159597"/>
            <a:ext cx="2743200" cy="767503"/>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1 — Production de départ</a:t>
            </a:r>
          </a:p>
        </p:txBody>
      </p:sp>
      <p:sp>
        <p:nvSpPr>
          <p:cNvPr id="13" name="Rectangle: Rounded Corners 12">
            <a:extLst>
              <a:ext uri="{FF2B5EF4-FFF2-40B4-BE49-F238E27FC236}">
                <a16:creationId xmlns:a16="http://schemas.microsoft.com/office/drawing/2014/main" id="{9BDD5868-1055-E402-7CA2-4AD710EFE86B}"/>
              </a:ext>
            </a:extLst>
          </p:cNvPr>
          <p:cNvSpPr/>
          <p:nvPr/>
        </p:nvSpPr>
        <p:spPr>
          <a:xfrm>
            <a:off x="894936" y="1989407"/>
            <a:ext cx="2743200" cy="456420"/>
          </a:xfrm>
          <a:prstGeom prst="roundRect">
            <a:avLst>
              <a:gd name="adj" fmla="val 20935"/>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rgbClr val="158189"/>
                </a:solidFill>
                <a:latin typeface="Arial" panose="020B0604020202020204" pitchFamily="34" charset="0"/>
                <a:cs typeface="Arial" panose="020B0604020202020204" pitchFamily="34" charset="0"/>
              </a:rPr>
              <a:t>Étapes</a:t>
            </a:r>
          </a:p>
        </p:txBody>
      </p:sp>
      <p:sp>
        <p:nvSpPr>
          <p:cNvPr id="14" name="Rectangle: Rounded Corners 13">
            <a:extLst>
              <a:ext uri="{FF2B5EF4-FFF2-40B4-BE49-F238E27FC236}">
                <a16:creationId xmlns:a16="http://schemas.microsoft.com/office/drawing/2014/main" id="{4B81A3D8-D922-3CDF-5CE6-5FECA563A0BC}"/>
              </a:ext>
            </a:extLst>
          </p:cNvPr>
          <p:cNvSpPr/>
          <p:nvPr/>
        </p:nvSpPr>
        <p:spPr>
          <a:xfrm>
            <a:off x="4256933" y="2701663"/>
            <a:ext cx="6858000" cy="2398975"/>
          </a:xfrm>
          <a:prstGeom prst="roundRect">
            <a:avLst>
              <a:gd name="adj" fmla="val 5058"/>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 Formuler une critique de cette production en s’appuyant sur les critères suivants : [nommer les critères, ex. clarté, logique, adaptation à un public collégial]. Indiquer ce qui fonctionne bien et ce qui gagnerait à être amélioré. »</a:t>
            </a:r>
          </a:p>
          <a:p>
            <a:r>
              <a:rPr lang="fr-FR" sz="1500">
                <a:solidFill>
                  <a:schemeClr val="tx1">
                    <a:lumMod val="95000"/>
                    <a:lumOff val="5000"/>
                  </a:schemeClr>
                </a:solidFill>
                <a:latin typeface="Arial" panose="020B0604020202020204" pitchFamily="34" charset="0"/>
                <a:cs typeface="Arial" panose="020B0604020202020204" pitchFamily="34" charset="0"/>
              </a:rPr>
              <a:t> OU </a:t>
            </a:r>
          </a:p>
          <a:p>
            <a:r>
              <a:rPr lang="fr-FR" sz="1500">
                <a:solidFill>
                  <a:schemeClr val="tx1">
                    <a:lumMod val="95000"/>
                    <a:lumOff val="5000"/>
                  </a:schemeClr>
                </a:solidFill>
                <a:latin typeface="Arial" panose="020B0604020202020204" pitchFamily="34" charset="0"/>
                <a:cs typeface="Arial" panose="020B0604020202020204" pitchFamily="34" charset="0"/>
              </a:rPr>
              <a:t>« Appliquer une critique structurée à partir des critères suivants : [nommer les critères, ex. clarté, logique, adaptation à un public collégial]. Pour chaque critère : — formuler un commentaire — attribuer une note sur 10 »</a:t>
            </a:r>
          </a:p>
        </p:txBody>
      </p:sp>
      <p:sp>
        <p:nvSpPr>
          <p:cNvPr id="16" name="Rectangle: Rounded Corners 15">
            <a:extLst>
              <a:ext uri="{FF2B5EF4-FFF2-40B4-BE49-F238E27FC236}">
                <a16:creationId xmlns:a16="http://schemas.microsoft.com/office/drawing/2014/main" id="{B5DB5E3B-8B54-72E5-6583-664F3B9129FF}"/>
              </a:ext>
            </a:extLst>
          </p:cNvPr>
          <p:cNvSpPr/>
          <p:nvPr/>
        </p:nvSpPr>
        <p:spPr>
          <a:xfrm>
            <a:off x="4256934" y="2159597"/>
            <a:ext cx="6858000" cy="767503"/>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 Travailler à partir de la production suivante : [insérer la production] »</a:t>
            </a:r>
          </a:p>
        </p:txBody>
      </p:sp>
      <p:sp>
        <p:nvSpPr>
          <p:cNvPr id="17" name="Rectangle: Rounded Corners 16">
            <a:extLst>
              <a:ext uri="{FF2B5EF4-FFF2-40B4-BE49-F238E27FC236}">
                <a16:creationId xmlns:a16="http://schemas.microsoft.com/office/drawing/2014/main" id="{370FF567-4728-A3A3-E270-57ED990469C8}"/>
              </a:ext>
            </a:extLst>
          </p:cNvPr>
          <p:cNvSpPr/>
          <p:nvPr/>
        </p:nvSpPr>
        <p:spPr>
          <a:xfrm>
            <a:off x="4256935" y="1989407"/>
            <a:ext cx="6858000" cy="456420"/>
          </a:xfrm>
          <a:prstGeom prst="roundRect">
            <a:avLst>
              <a:gd name="adj" fmla="val 13669"/>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r>
              <a:rPr lang="fr-CA" sz="2000" b="1">
                <a:solidFill>
                  <a:srgbClr val="158189"/>
                </a:solidFill>
              </a:rPr>
              <a:t>Requêtes</a:t>
            </a:r>
            <a:endParaRPr lang="fr-CA" sz="2000">
              <a:solidFill>
                <a:srgbClr val="158189"/>
              </a:solidFill>
            </a:endParaRPr>
          </a:p>
        </p:txBody>
      </p:sp>
      <p:sp>
        <p:nvSpPr>
          <p:cNvPr id="18" name="Rectangle 17">
            <a:extLst>
              <a:ext uri="{FF2B5EF4-FFF2-40B4-BE49-F238E27FC236}">
                <a16:creationId xmlns:a16="http://schemas.microsoft.com/office/drawing/2014/main" id="{75633072-B14C-5E1D-B5EB-E91C8C6458AA}"/>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E05D7F88-04BB-9A23-4674-651E065AA3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305568"/>
            <a:ext cx="2696520" cy="2311303"/>
          </a:xfrm>
          <a:prstGeom prst="rect">
            <a:avLst/>
          </a:prstGeom>
        </p:spPr>
      </p:pic>
      <p:sp>
        <p:nvSpPr>
          <p:cNvPr id="20" name="Rectangle: Rounded Corners 19">
            <a:extLst>
              <a:ext uri="{FF2B5EF4-FFF2-40B4-BE49-F238E27FC236}">
                <a16:creationId xmlns:a16="http://schemas.microsoft.com/office/drawing/2014/main" id="{BFC0FBF2-BBAB-A429-BFA2-D1E54BDA2925}"/>
              </a:ext>
            </a:extLst>
          </p:cNvPr>
          <p:cNvSpPr/>
          <p:nvPr/>
        </p:nvSpPr>
        <p:spPr>
          <a:xfrm>
            <a:off x="3030406" y="2898389"/>
            <a:ext cx="6131189" cy="1554017"/>
          </a:xfrm>
          <a:prstGeom prst="roundRect">
            <a:avLst>
              <a:gd name="adj" fmla="val 983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Commence par proposer ta propre production. Ainsi, tu t’assures de rester producteur de contenus originaux… plutôt que simple réviseur ! </a:t>
            </a:r>
          </a:p>
        </p:txBody>
      </p:sp>
      <p:sp>
        <p:nvSpPr>
          <p:cNvPr id="21" name="Rectangle: Rounded Corners 20">
            <a:extLst>
              <a:ext uri="{FF2B5EF4-FFF2-40B4-BE49-F238E27FC236}">
                <a16:creationId xmlns:a16="http://schemas.microsoft.com/office/drawing/2014/main" id="{82268E7F-AD08-8612-AC29-150B3D5EC409}"/>
              </a:ext>
            </a:extLst>
          </p:cNvPr>
          <p:cNvSpPr/>
          <p:nvPr/>
        </p:nvSpPr>
        <p:spPr>
          <a:xfrm>
            <a:off x="3030405" y="4733924"/>
            <a:ext cx="6131189" cy="1554017"/>
          </a:xfrm>
          <a:prstGeom prst="roundRect">
            <a:avLst>
              <a:gd name="adj" fmla="val 983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Pour garder le contrôle sur ce qui est modifié, demande l’affichage des changements en gras. Cela permet de valider chaque ajustement, un à un, avant de les adopter.</a:t>
            </a:r>
          </a:p>
        </p:txBody>
      </p:sp>
    </p:spTree>
    <p:extLst>
      <p:ext uri="{BB962C8B-B14F-4D97-AF65-F5344CB8AC3E}">
        <p14:creationId xmlns:p14="http://schemas.microsoft.com/office/powerpoint/2010/main" val="52971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42" presetClass="path" presetSubtype="0" accel="50000" decel="50000" fill="hold" nodeType="withEffect">
                                  <p:stCondLst>
                                    <p:cond delay="0"/>
                                  </p:stCondLst>
                                  <p:childTnLst>
                                    <p:animMotion origin="layout" path="M 0 -2.96296E-6 L 0 0.09491 " pathEditMode="relative" rAng="0" ptsTypes="AA">
                                      <p:cBhvr>
                                        <p:cTn id="9" dur="1000" spd="-100000" fill="hold"/>
                                        <p:tgtEl>
                                          <p:spTgt spid="19"/>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par>
                                <p:cTn id="13" presetID="64" presetClass="path" presetSubtype="0" accel="50000" decel="50000" fill="hold" grpId="1" nodeType="withEffect">
                                  <p:stCondLst>
                                    <p:cond delay="0"/>
                                  </p:stCondLst>
                                  <p:childTnLst>
                                    <p:animMotion origin="layout" path="M 0 3.7037E-7 L 0 -0.10671 " pathEditMode="relative" rAng="0" ptsTypes="AA">
                                      <p:cBhvr>
                                        <p:cTn id="14" dur="1000" spd="-100000" fill="hold"/>
                                        <p:tgtEl>
                                          <p:spTgt spid="20"/>
                                        </p:tgtEl>
                                        <p:attrNameLst>
                                          <p:attrName>ppt_x</p:attrName>
                                          <p:attrName>ppt_y</p:attrName>
                                        </p:attrNameLst>
                                      </p:cBhvr>
                                      <p:rCtr x="0" y="-5347"/>
                                    </p:animMotion>
                                  </p:childTnLst>
                                </p:cTn>
                              </p:par>
                              <p:par>
                                <p:cTn id="15" presetID="10" presetClass="entr" presetSubtype="0" fill="hold" grpId="0"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par>
                                <p:cTn id="18" presetID="64" presetClass="path" presetSubtype="0" accel="50000" decel="50000" fill="hold" grpId="1" nodeType="withEffect">
                                  <p:stCondLst>
                                    <p:cond delay="500"/>
                                  </p:stCondLst>
                                  <p:childTnLst>
                                    <p:animMotion origin="layout" path="M 0 -2.22222E-6 L 0 -0.10671 " pathEditMode="relative" rAng="0" ptsTypes="AA">
                                      <p:cBhvr>
                                        <p:cTn id="19" dur="1000" spd="-100000" fill="hold"/>
                                        <p:tgtEl>
                                          <p:spTgt spid="21"/>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425A0EB-3570-28D8-EA81-4E7E1B0561D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5C60DC6-6E78-31D2-328D-11E731818E5F}"/>
              </a:ext>
            </a:extLst>
          </p:cNvPr>
          <p:cNvSpPr txBox="1"/>
          <p:nvPr/>
        </p:nvSpPr>
        <p:spPr>
          <a:xfrm>
            <a:off x="0" y="0"/>
            <a:ext cx="12192000" cy="1923604"/>
          </a:xfrm>
          <a:prstGeom prst="rect">
            <a:avLst/>
          </a:prstGeom>
          <a:noFill/>
        </p:spPr>
        <p:txBody>
          <a:bodyPr wrap="square" lIns="2514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d’alignement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05F6F1A-FC7D-0A3F-47FE-C0DA9B22A0B9}"/>
              </a:ext>
            </a:extLst>
          </p:cNvPr>
          <p:cNvSpPr/>
          <p:nvPr/>
        </p:nvSpPr>
        <p:spPr>
          <a:xfrm>
            <a:off x="894935" y="2653445"/>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De s’assurer de la diversité des points de vue. </a:t>
            </a:r>
          </a:p>
        </p:txBody>
      </p:sp>
      <p:sp>
        <p:nvSpPr>
          <p:cNvPr id="8" name="Rectangle: Rounded Corners 7">
            <a:extLst>
              <a:ext uri="{FF2B5EF4-FFF2-40B4-BE49-F238E27FC236}">
                <a16:creationId xmlns:a16="http://schemas.microsoft.com/office/drawing/2014/main" id="{06709785-14FE-6F9C-6D35-E909C8C1945C}"/>
              </a:ext>
            </a:extLst>
          </p:cNvPr>
          <p:cNvSpPr/>
          <p:nvPr/>
        </p:nvSpPr>
        <p:spPr>
          <a:xfrm>
            <a:off x="897359" y="2219016"/>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De limiter la présence de biais ou de contenus nuisibles dans les réponses générées ;</a:t>
            </a:r>
          </a:p>
        </p:txBody>
      </p:sp>
      <p:sp>
        <p:nvSpPr>
          <p:cNvPr id="9" name="Rectangle: Rounded Corners 8">
            <a:extLst>
              <a:ext uri="{FF2B5EF4-FFF2-40B4-BE49-F238E27FC236}">
                <a16:creationId xmlns:a16="http://schemas.microsoft.com/office/drawing/2014/main" id="{04C0707C-4207-530C-458C-E1031919E62D}"/>
              </a:ext>
            </a:extLst>
          </p:cNvPr>
          <p:cNvSpPr/>
          <p:nvPr/>
        </p:nvSpPr>
        <p:spPr>
          <a:xfrm>
            <a:off x="897359" y="1971675"/>
            <a:ext cx="10217576" cy="626215"/>
          </a:xfrm>
          <a:prstGeom prst="roundRect">
            <a:avLst>
              <a:gd name="adj" fmla="val 19933"/>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La requête d’alignement permet :</a:t>
            </a:r>
          </a:p>
        </p:txBody>
      </p:sp>
      <p:sp>
        <p:nvSpPr>
          <p:cNvPr id="10" name="Rectangle: Rounded Corners 9">
            <a:extLst>
              <a:ext uri="{FF2B5EF4-FFF2-40B4-BE49-F238E27FC236}">
                <a16:creationId xmlns:a16="http://schemas.microsoft.com/office/drawing/2014/main" id="{6C087D8A-3DD0-AFD7-887B-050DF6CD41E4}"/>
              </a:ext>
            </a:extLst>
          </p:cNvPr>
          <p:cNvSpPr/>
          <p:nvPr/>
        </p:nvSpPr>
        <p:spPr>
          <a:xfrm>
            <a:off x="4719095" y="4140582"/>
            <a:ext cx="2753810" cy="892897"/>
          </a:xfrm>
          <a:prstGeom prst="roundRect">
            <a:avLst>
              <a:gd name="adj" fmla="val 12664"/>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dirty="0">
                <a:solidFill>
                  <a:schemeClr val="tx1"/>
                </a:solidFill>
                <a:latin typeface="Arial" panose="020B0604020202020204" pitchFamily="34" charset="0"/>
                <a:cs typeface="Arial" panose="020B0604020202020204" pitchFamily="34" charset="0"/>
              </a:rPr>
              <a:t>Comment faire ? </a:t>
            </a:r>
          </a:p>
        </p:txBody>
      </p:sp>
      <p:sp>
        <p:nvSpPr>
          <p:cNvPr id="11" name="Arrow: Down 10">
            <a:extLst>
              <a:ext uri="{FF2B5EF4-FFF2-40B4-BE49-F238E27FC236}">
                <a16:creationId xmlns:a16="http://schemas.microsoft.com/office/drawing/2014/main" id="{E388F8C4-000C-9244-358B-CF893806832B}"/>
              </a:ext>
            </a:extLst>
          </p:cNvPr>
          <p:cNvSpPr/>
          <p:nvPr/>
        </p:nvSpPr>
        <p:spPr>
          <a:xfrm>
            <a:off x="5595937" y="5424488"/>
            <a:ext cx="1000125" cy="981075"/>
          </a:xfrm>
          <a:prstGeom prst="downArrow">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E12D291A-D2FC-FA4D-8D9A-F22118A20837}"/>
              </a:ext>
            </a:extLst>
          </p:cNvPr>
          <p:cNvSpPr txBox="1"/>
          <p:nvPr/>
        </p:nvSpPr>
        <p:spPr>
          <a:xfrm>
            <a:off x="894934" y="3785382"/>
            <a:ext cx="3423847" cy="246221"/>
          </a:xfrm>
          <a:prstGeom prst="rect">
            <a:avLst/>
          </a:prstGeom>
          <a:noFill/>
        </p:spPr>
        <p:txBody>
          <a:bodyPr wrap="square">
            <a:spAutoFit/>
          </a:bodyPr>
          <a:lstStyle/>
          <a:p>
            <a:r>
              <a:rPr lang="fr-CA" sz="1000" dirty="0">
                <a:latin typeface="Arial" panose="020B0604020202020204" pitchFamily="34" charset="0"/>
                <a:cs typeface="Arial" panose="020B0604020202020204" pitchFamily="34" charset="0"/>
              </a:rPr>
              <a:t>(adapté de </a:t>
            </a:r>
            <a:r>
              <a:rPr lang="fr-CA" sz="1000" dirty="0" err="1"/>
              <a:t>Schulhoff</a:t>
            </a:r>
            <a:r>
              <a:rPr lang="fr-CA" sz="1000" dirty="0"/>
              <a:t> et coll., 2024 ; Si et coll., 2023</a:t>
            </a:r>
            <a:r>
              <a:rPr lang="fr-CA" sz="1000" dirty="0">
                <a:latin typeface="Arial" panose="020B0604020202020204" pitchFamily="34" charset="0"/>
                <a:cs typeface="Arial" panose="020B0604020202020204" pitchFamily="34" charset="0"/>
              </a:rPr>
              <a:t>)</a:t>
            </a:r>
          </a:p>
        </p:txBody>
      </p:sp>
      <p:grpSp>
        <p:nvGrpSpPr>
          <p:cNvPr id="6" name="Group 5">
            <a:extLst>
              <a:ext uri="{FF2B5EF4-FFF2-40B4-BE49-F238E27FC236}">
                <a16:creationId xmlns:a16="http://schemas.microsoft.com/office/drawing/2014/main" id="{04959631-AAD4-8E84-595F-BA50F62116F1}"/>
              </a:ext>
            </a:extLst>
          </p:cNvPr>
          <p:cNvGrpSpPr/>
          <p:nvPr/>
        </p:nvGrpSpPr>
        <p:grpSpPr>
          <a:xfrm>
            <a:off x="969580" y="333392"/>
            <a:ext cx="1179595" cy="1638283"/>
            <a:chOff x="969580" y="333392"/>
            <a:chExt cx="1179595" cy="1638283"/>
          </a:xfrm>
        </p:grpSpPr>
        <p:sp>
          <p:nvSpPr>
            <p:cNvPr id="4" name="Oval 3">
              <a:extLst>
                <a:ext uri="{FF2B5EF4-FFF2-40B4-BE49-F238E27FC236}">
                  <a16:creationId xmlns:a16="http://schemas.microsoft.com/office/drawing/2014/main" id="{B5CAAB4C-E281-FEE6-200C-D132F4D8EF5B}"/>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21BF3F43-9BAD-43AA-BB0B-19325D1BEA76}"/>
                </a:ext>
              </a:extLst>
            </p:cNvPr>
            <p:cNvPicPr>
              <a:picLocks noChangeAspect="1"/>
            </p:cNvPicPr>
            <p:nvPr/>
          </p:nvPicPr>
          <p:blipFill>
            <a:blip r:embed="rId2">
              <a:extLst>
                <a:ext uri="{96DAC541-7B7A-43D3-8B79-37D633B846F1}">
                  <asvg:svgBlip xmlns:asvg="http://schemas.microsoft.com/office/drawing/2016/SVG/main" r:embed="rId3"/>
                </a:ext>
              </a:extLst>
            </a:blip>
            <a:srcRect l="20950" r="66424"/>
            <a:stretch>
              <a:fillRect/>
            </a:stretch>
          </p:blipFill>
          <p:spPr>
            <a:xfrm>
              <a:off x="1283566" y="333392"/>
              <a:ext cx="551622" cy="1638283"/>
            </a:xfrm>
            <a:prstGeom prst="rect">
              <a:avLst/>
            </a:prstGeom>
          </p:spPr>
        </p:pic>
      </p:grpSp>
    </p:spTree>
    <p:extLst>
      <p:ext uri="{BB962C8B-B14F-4D97-AF65-F5344CB8AC3E}">
        <p14:creationId xmlns:p14="http://schemas.microsoft.com/office/powerpoint/2010/main" val="3437098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64" presetClass="path" presetSubtype="0" accel="50000" decel="50000" fill="hold" grpId="1" nodeType="withEffect">
                                  <p:stCondLst>
                                    <p:cond delay="750"/>
                                  </p:stCondLst>
                                  <p:childTnLst>
                                    <p:animMotion origin="layout" path="M 1.66667E-6 -1.48148E-6 L 1.66667E-6 -0.05162 " pathEditMode="relative" rAng="0" ptsTypes="AA">
                                      <p:cBhvr>
                                        <p:cTn id="18" dur="1000" spd="-100000" fill="hold"/>
                                        <p:tgtEl>
                                          <p:spTgt spid="8"/>
                                        </p:tgtEl>
                                        <p:attrNameLst>
                                          <p:attrName>ppt_x</p:attrName>
                                          <p:attrName>ppt_y</p:attrName>
                                        </p:attrNameLst>
                                      </p:cBhvr>
                                      <p:rCtr x="0" y="-2593"/>
                                    </p:animMotion>
                                  </p:childTnLst>
                                </p:cTn>
                              </p:par>
                              <p:par>
                                <p:cTn id="19" presetID="10" presetClass="entr" presetSubtype="0" fill="hold" grpId="0"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64" presetClass="path" presetSubtype="0" accel="50000" decel="50000" fill="hold" grpId="1" nodeType="withEffect">
                                  <p:stCondLst>
                                    <p:cond delay="1000"/>
                                  </p:stCondLst>
                                  <p:childTnLst>
                                    <p:animMotion origin="layout" path="M 1.875E-6 4.44444E-6 L 1.875E-6 -0.05162 " pathEditMode="relative" rAng="0" ptsTypes="AA">
                                      <p:cBhvr>
                                        <p:cTn id="23" dur="1000" spd="-100000" fill="hold"/>
                                        <p:tgtEl>
                                          <p:spTgt spid="7"/>
                                        </p:tgtEl>
                                        <p:attrNameLst>
                                          <p:attrName>ppt_x</p:attrName>
                                          <p:attrName>ppt_y</p:attrName>
                                        </p:attrNameLst>
                                      </p:cBhvr>
                                      <p:rCtr x="0" y="-2593"/>
                                    </p:animMotion>
                                  </p:childTnLst>
                                </p:cTn>
                              </p:par>
                              <p:par>
                                <p:cTn id="24" presetID="10" presetClass="entr" presetSubtype="0" fill="hold" grpId="0" nodeType="withEffect">
                                  <p:stCondLst>
                                    <p:cond delay="10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par>
                                <p:cTn id="30" presetID="64" presetClass="path" presetSubtype="0" accel="50000" decel="50000" fill="hold" grpId="1" nodeType="withEffect">
                                  <p:stCondLst>
                                    <p:cond delay="1500"/>
                                  </p:stCondLst>
                                  <p:childTnLst>
                                    <p:animMotion origin="layout" path="M 0 1.11022E-16 L 0 -0.05162 " pathEditMode="relative" rAng="0" ptsTypes="AA">
                                      <p:cBhvr>
                                        <p:cTn id="31" dur="1000" spd="-100000" fill="hold"/>
                                        <p:tgtEl>
                                          <p:spTgt spid="10"/>
                                        </p:tgtEl>
                                        <p:attrNameLst>
                                          <p:attrName>ppt_x</p:attrName>
                                          <p:attrName>ppt_y</p:attrName>
                                        </p:attrNameLst>
                                      </p:cBhvr>
                                      <p:rCtr x="0" y="-2593"/>
                                    </p:animMotion>
                                  </p:childTnLst>
                                </p:cTn>
                              </p:par>
                              <p:par>
                                <p:cTn id="32" presetID="10" presetClass="entr" presetSubtype="0" fill="hold" grpId="0" nodeType="withEffect">
                                  <p:stCondLst>
                                    <p:cond delay="20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childTnLst>
                                </p:cTn>
                              </p:par>
                              <p:par>
                                <p:cTn id="35" presetID="64" presetClass="path" presetSubtype="0" accel="50000" decel="50000" fill="hold" grpId="1" nodeType="withEffect">
                                  <p:stCondLst>
                                    <p:cond delay="2000"/>
                                  </p:stCondLst>
                                  <p:childTnLst>
                                    <p:animMotion origin="layout" path="M 0 0 L 0 -0.07153 " pathEditMode="relative" rAng="0" ptsTypes="AA">
                                      <p:cBhvr>
                                        <p:cTn id="36" dur="1000" spd="-100000" fill="hold"/>
                                        <p:tgtEl>
                                          <p:spTgt spid="11"/>
                                        </p:tgtEl>
                                        <p:attrNameLst>
                                          <p:attrName>ppt_x</p:attrName>
                                          <p:attrName>ppt_y</p:attrName>
                                        </p:attrNameLst>
                                      </p:cBhvr>
                                      <p:rCtr x="0" y="-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8" grpId="0" animBg="1"/>
      <p:bldP spid="8" grpId="1" animBg="1"/>
      <p:bldP spid="9" grpId="0" animBg="1"/>
      <p:bldP spid="10" grpId="0" animBg="1"/>
      <p:bldP spid="10" grpId="1" animBg="1"/>
      <p:bldP spid="11" grpId="0" animBg="1"/>
      <p:bldP spid="11" grpId="1"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8BA940C-02EA-0F03-4B4E-C2EE532EC1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255CBB6-D27E-4EFD-046C-38293B5F20BD}"/>
              </a:ext>
            </a:extLst>
          </p:cNvPr>
          <p:cNvSpPr txBox="1"/>
          <p:nvPr/>
        </p:nvSpPr>
        <p:spPr>
          <a:xfrm>
            <a:off x="0" y="0"/>
            <a:ext cx="12192000" cy="1923604"/>
          </a:xfrm>
          <a:prstGeom prst="rect">
            <a:avLst/>
          </a:prstGeom>
          <a:noFill/>
        </p:spPr>
        <p:txBody>
          <a:bodyPr wrap="square" lIns="2514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d’alignement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526EB56A-E646-65CE-1299-10FBA27D98E4}"/>
              </a:ext>
            </a:extLst>
          </p:cNvPr>
          <p:cNvSpPr/>
          <p:nvPr/>
        </p:nvSpPr>
        <p:spPr>
          <a:xfrm>
            <a:off x="4256934" y="5024628"/>
            <a:ext cx="6858000" cy="1247967"/>
          </a:xfrm>
          <a:prstGeom prst="roundRect">
            <a:avLst>
              <a:gd name="adj" fmla="val 119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 Produire une version améliorée du texte précédent, en s’appuyant sur </a:t>
            </a:r>
          </a:p>
          <a:p>
            <a:r>
              <a:rPr lang="fr-FR" sz="1500">
                <a:solidFill>
                  <a:schemeClr val="tx1">
                    <a:lumMod val="95000"/>
                    <a:lumOff val="5000"/>
                  </a:schemeClr>
                </a:solidFill>
                <a:latin typeface="Arial" panose="020B0604020202020204" pitchFamily="34" charset="0"/>
                <a:cs typeface="Arial" panose="020B0604020202020204" pitchFamily="34" charset="0"/>
              </a:rPr>
              <a:t>les exemples fournis. Respecter les critères d’inclusivité, éviter les stéréotypes, et assurer un ton représentatif et respectueux. »</a:t>
            </a:r>
          </a:p>
        </p:txBody>
      </p:sp>
      <p:sp>
        <p:nvSpPr>
          <p:cNvPr id="20" name="Rectangle: Rounded Corners 19">
            <a:extLst>
              <a:ext uri="{FF2B5EF4-FFF2-40B4-BE49-F238E27FC236}">
                <a16:creationId xmlns:a16="http://schemas.microsoft.com/office/drawing/2014/main" id="{094800A5-DB33-5262-EE7C-92B5B2920193}"/>
              </a:ext>
            </a:extLst>
          </p:cNvPr>
          <p:cNvSpPr/>
          <p:nvPr/>
        </p:nvSpPr>
        <p:spPr>
          <a:xfrm>
            <a:off x="894936" y="5024629"/>
            <a:ext cx="2743200" cy="1247776"/>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b="1">
                <a:solidFill>
                  <a:schemeClr val="dk1"/>
                </a:solidFill>
                <a:latin typeface="Arial" panose="020B0604020202020204" pitchFamily="34" charset="0"/>
                <a:cs typeface="Arial" panose="020B0604020202020204" pitchFamily="34" charset="0"/>
              </a:rPr>
              <a:t>4 — Génération d’une version améliorée</a:t>
            </a:r>
          </a:p>
          <a:p>
            <a:pPr lvl="0"/>
            <a:endParaRPr lang="fr-FR" sz="150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51C738C-0812-632F-CBC4-636AF0016DAA}"/>
              </a:ext>
            </a:extLst>
          </p:cNvPr>
          <p:cNvSpPr/>
          <p:nvPr/>
        </p:nvSpPr>
        <p:spPr>
          <a:xfrm>
            <a:off x="894935" y="4071938"/>
            <a:ext cx="2743200" cy="1247775"/>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3 — Analyse d’une production initiale</a:t>
            </a:r>
          </a:p>
          <a:p>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EB5229B0-5C12-792D-B0A1-EABDEE371855}"/>
              </a:ext>
            </a:extLst>
          </p:cNvPr>
          <p:cNvSpPr/>
          <p:nvPr/>
        </p:nvSpPr>
        <p:spPr>
          <a:xfrm>
            <a:off x="4256934" y="4071938"/>
            <a:ext cx="6858000" cy="1247775"/>
          </a:xfrm>
          <a:prstGeom prst="roundRect">
            <a:avLst>
              <a:gd name="adj" fmla="val 119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 Voici une production de départ : [coller la production]. Comparer cette production aux exemples fournis, en relevant les écarts par rapport </a:t>
            </a:r>
          </a:p>
          <a:p>
            <a:r>
              <a:rPr lang="fr-FR" sz="1500" dirty="0">
                <a:solidFill>
                  <a:schemeClr val="tx1">
                    <a:lumMod val="95000"/>
                    <a:lumOff val="5000"/>
                  </a:schemeClr>
                </a:solidFill>
                <a:latin typeface="Arial" panose="020B0604020202020204" pitchFamily="34" charset="0"/>
                <a:cs typeface="Arial" panose="020B0604020202020204" pitchFamily="34" charset="0"/>
              </a:rPr>
              <a:t>aux critères définis. »</a:t>
            </a:r>
          </a:p>
        </p:txBody>
      </p:sp>
      <p:sp>
        <p:nvSpPr>
          <p:cNvPr id="14" name="Rectangle: Rounded Corners 13">
            <a:extLst>
              <a:ext uri="{FF2B5EF4-FFF2-40B4-BE49-F238E27FC236}">
                <a16:creationId xmlns:a16="http://schemas.microsoft.com/office/drawing/2014/main" id="{80D4DC0D-EAD6-76CD-D6AF-7516B9965ADA}"/>
              </a:ext>
            </a:extLst>
          </p:cNvPr>
          <p:cNvSpPr/>
          <p:nvPr/>
        </p:nvSpPr>
        <p:spPr>
          <a:xfrm>
            <a:off x="894935" y="2924176"/>
            <a:ext cx="2743200" cy="1387201"/>
          </a:xfrm>
          <a:prstGeom prst="roundRect">
            <a:avLst>
              <a:gd name="adj" fmla="val 6492"/>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2 — Analyse des exemples</a:t>
            </a: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FF12A15-0147-9E66-14F5-55D47ED93E1B}"/>
              </a:ext>
            </a:extLst>
          </p:cNvPr>
          <p:cNvSpPr/>
          <p:nvPr/>
        </p:nvSpPr>
        <p:spPr>
          <a:xfrm>
            <a:off x="894936" y="2159598"/>
            <a:ext cx="2743200" cy="1247776"/>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1 — Spécification des critères et ajout d’exemples</a:t>
            </a:r>
          </a:p>
        </p:txBody>
      </p:sp>
      <p:sp>
        <p:nvSpPr>
          <p:cNvPr id="16" name="Rectangle: Rounded Corners 15">
            <a:extLst>
              <a:ext uri="{FF2B5EF4-FFF2-40B4-BE49-F238E27FC236}">
                <a16:creationId xmlns:a16="http://schemas.microsoft.com/office/drawing/2014/main" id="{62498229-8007-DAA1-7B43-100C485EEDB2}"/>
              </a:ext>
            </a:extLst>
          </p:cNvPr>
          <p:cNvSpPr/>
          <p:nvPr/>
        </p:nvSpPr>
        <p:spPr>
          <a:xfrm>
            <a:off x="894936" y="1989407"/>
            <a:ext cx="2743200" cy="456420"/>
          </a:xfrm>
          <a:prstGeom prst="roundRect">
            <a:avLst>
              <a:gd name="adj" fmla="val 1989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rgbClr val="158189"/>
                </a:solidFill>
                <a:latin typeface="Arial" panose="020B0604020202020204" pitchFamily="34" charset="0"/>
                <a:cs typeface="Arial" panose="020B0604020202020204" pitchFamily="34" charset="0"/>
              </a:rPr>
              <a:t>Étapes</a:t>
            </a:r>
          </a:p>
        </p:txBody>
      </p:sp>
      <p:sp>
        <p:nvSpPr>
          <p:cNvPr id="17" name="Rectangle: Rounded Corners 16">
            <a:extLst>
              <a:ext uri="{FF2B5EF4-FFF2-40B4-BE49-F238E27FC236}">
                <a16:creationId xmlns:a16="http://schemas.microsoft.com/office/drawing/2014/main" id="{AAFF73AD-9A85-1904-45B8-9C15EAA82439}"/>
              </a:ext>
            </a:extLst>
          </p:cNvPr>
          <p:cNvSpPr/>
          <p:nvPr/>
        </p:nvSpPr>
        <p:spPr>
          <a:xfrm>
            <a:off x="4256934" y="2924176"/>
            <a:ext cx="6858000" cy="1398052"/>
          </a:xfrm>
          <a:prstGeom prst="roundRect">
            <a:avLst>
              <a:gd name="adj" fmla="val 5058"/>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 Comparer les exemples précédents. Indiquer les éléments qu’ils ont en commun. Expliquer en quoi ils respectent les critères d’équité, de représentativité et de diversité. »</a:t>
            </a:r>
          </a:p>
        </p:txBody>
      </p:sp>
      <p:sp>
        <p:nvSpPr>
          <p:cNvPr id="18" name="Rectangle: Rounded Corners 17">
            <a:extLst>
              <a:ext uri="{FF2B5EF4-FFF2-40B4-BE49-F238E27FC236}">
                <a16:creationId xmlns:a16="http://schemas.microsoft.com/office/drawing/2014/main" id="{135344F1-4339-B98E-14AB-33A20E7B3F7E}"/>
              </a:ext>
            </a:extLst>
          </p:cNvPr>
          <p:cNvSpPr/>
          <p:nvPr/>
        </p:nvSpPr>
        <p:spPr>
          <a:xfrm>
            <a:off x="4256935" y="2159598"/>
            <a:ext cx="6858000" cy="1247776"/>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buClr>
                <a:schemeClr val="dk1"/>
              </a:buClr>
              <a:buSzPts val="1800"/>
            </a:pPr>
            <a:r>
              <a:rPr lang="fr-FR" sz="1500">
                <a:solidFill>
                  <a:schemeClr val="dk1"/>
                </a:solidFill>
                <a:latin typeface="Arial" panose="020B0604020202020204" pitchFamily="34" charset="0"/>
                <a:cs typeface="Arial" panose="020B0604020202020204" pitchFamily="34" charset="0"/>
              </a:rPr>
              <a:t>« Générer une production impartiale, non biaisée, exempte de stéréotypes et qui reflète une variété de points de vue. S’inspirer des exemples suivants, équilibrés sur le plan culturel, social ou identitaire : [coller 2 ou 3 exemples] ».</a:t>
            </a:r>
          </a:p>
        </p:txBody>
      </p:sp>
      <p:sp>
        <p:nvSpPr>
          <p:cNvPr id="19" name="Rectangle: Rounded Corners 18">
            <a:extLst>
              <a:ext uri="{FF2B5EF4-FFF2-40B4-BE49-F238E27FC236}">
                <a16:creationId xmlns:a16="http://schemas.microsoft.com/office/drawing/2014/main" id="{A8CE9CFB-BA63-2C23-B7DF-1C9F5F87485D}"/>
              </a:ext>
            </a:extLst>
          </p:cNvPr>
          <p:cNvSpPr/>
          <p:nvPr/>
        </p:nvSpPr>
        <p:spPr>
          <a:xfrm>
            <a:off x="4256935" y="1989407"/>
            <a:ext cx="6858000" cy="456420"/>
          </a:xfrm>
          <a:prstGeom prst="roundRect">
            <a:avLst>
              <a:gd name="adj" fmla="val 24049"/>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r>
              <a:rPr lang="fr-CA" sz="2000" b="1">
                <a:solidFill>
                  <a:srgbClr val="158189"/>
                </a:solidFill>
                <a:latin typeface="Arial" panose="020B0604020202020204" pitchFamily="34" charset="0"/>
                <a:cs typeface="Arial" panose="020B0604020202020204" pitchFamily="34" charset="0"/>
              </a:rPr>
              <a:t>Requêtes</a:t>
            </a:r>
            <a:endParaRPr lang="fr-CA" sz="2000">
              <a:solidFill>
                <a:srgbClr val="158189"/>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7CC0591-B560-AC49-B57C-027B2A296F2A}"/>
              </a:ext>
            </a:extLst>
          </p:cNvPr>
          <p:cNvGrpSpPr/>
          <p:nvPr/>
        </p:nvGrpSpPr>
        <p:grpSpPr>
          <a:xfrm>
            <a:off x="9741975" y="0"/>
            <a:ext cx="2829156" cy="6858000"/>
            <a:chOff x="9741975" y="0"/>
            <a:chExt cx="2829156" cy="6858000"/>
          </a:xfrm>
        </p:grpSpPr>
        <p:sp>
          <p:nvSpPr>
            <p:cNvPr id="3" name="Right Triangle 2">
              <a:extLst>
                <a:ext uri="{FF2B5EF4-FFF2-40B4-BE49-F238E27FC236}">
                  <a16:creationId xmlns:a16="http://schemas.microsoft.com/office/drawing/2014/main" id="{90C679C4-5E06-DC20-29BB-036987E7EB0A}"/>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4BD71FC8-EF81-5E96-40E1-71CC5E37E2D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9741975" y="4259303"/>
              <a:ext cx="2829156" cy="2424989"/>
            </a:xfrm>
            <a:prstGeom prst="rect">
              <a:avLst/>
            </a:prstGeom>
          </p:spPr>
        </p:pic>
      </p:grpSp>
      <p:sp>
        <p:nvSpPr>
          <p:cNvPr id="6" name="ZoneTexte 5">
            <a:extLst>
              <a:ext uri="{FF2B5EF4-FFF2-40B4-BE49-F238E27FC236}">
                <a16:creationId xmlns:a16="http://schemas.microsoft.com/office/drawing/2014/main" id="{B70D9BC8-70DF-2E47-EAA0-0E72A01CD532}"/>
              </a:ext>
            </a:extLst>
          </p:cNvPr>
          <p:cNvSpPr txBox="1"/>
          <p:nvPr/>
        </p:nvSpPr>
        <p:spPr>
          <a:xfrm>
            <a:off x="833267" y="6438071"/>
            <a:ext cx="3423847" cy="246221"/>
          </a:xfrm>
          <a:prstGeom prst="rect">
            <a:avLst/>
          </a:prstGeom>
          <a:noFill/>
        </p:spPr>
        <p:txBody>
          <a:bodyPr wrap="square">
            <a:spAutoFit/>
          </a:bodyPr>
          <a:lstStyle/>
          <a:p>
            <a:r>
              <a:rPr lang="fr-CA" sz="1000">
                <a:latin typeface="Arial" panose="020B0604020202020204" pitchFamily="34" charset="0"/>
                <a:cs typeface="Arial" panose="020B0604020202020204" pitchFamily="34" charset="0"/>
              </a:rPr>
              <a:t>(adapté </a:t>
            </a:r>
            <a:r>
              <a:rPr lang="fr-CA" sz="1000" dirty="0">
                <a:latin typeface="Arial" panose="020B0604020202020204" pitchFamily="34" charset="0"/>
                <a:cs typeface="Arial" panose="020B0604020202020204" pitchFamily="34" charset="0"/>
              </a:rPr>
              <a:t>de </a:t>
            </a:r>
            <a:r>
              <a:rPr lang="fr-CA" sz="1000" dirty="0" err="1"/>
              <a:t>Schulhoff</a:t>
            </a:r>
            <a:r>
              <a:rPr lang="fr-CA" sz="1000" dirty="0"/>
              <a:t> et coll., 2024 ; Si et coll., 2023</a:t>
            </a:r>
            <a:r>
              <a:rPr lang="fr-CA" sz="1000" dirty="0">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9A633F3A-7BE9-42C5-339B-8E625B832668}"/>
              </a:ext>
            </a:extLst>
          </p:cNvPr>
          <p:cNvGrpSpPr/>
          <p:nvPr/>
        </p:nvGrpSpPr>
        <p:grpSpPr>
          <a:xfrm>
            <a:off x="969580" y="333392"/>
            <a:ext cx="1179595" cy="1638283"/>
            <a:chOff x="969580" y="333392"/>
            <a:chExt cx="1179595" cy="1638283"/>
          </a:xfrm>
        </p:grpSpPr>
        <p:sp>
          <p:nvSpPr>
            <p:cNvPr id="10" name="Oval 9">
              <a:extLst>
                <a:ext uri="{FF2B5EF4-FFF2-40B4-BE49-F238E27FC236}">
                  <a16:creationId xmlns:a16="http://schemas.microsoft.com/office/drawing/2014/main" id="{1AEC2949-6955-11A6-E012-E4AB01989B96}"/>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1C57AD93-D2CF-3B27-4117-361576343B12}"/>
                </a:ext>
              </a:extLst>
            </p:cNvPr>
            <p:cNvPicPr>
              <a:picLocks noChangeAspect="1"/>
            </p:cNvPicPr>
            <p:nvPr/>
          </p:nvPicPr>
          <p:blipFill>
            <a:blip r:embed="rId4">
              <a:extLst>
                <a:ext uri="{96DAC541-7B7A-43D3-8B79-37D633B846F1}">
                  <asvg:svgBlip xmlns:asvg="http://schemas.microsoft.com/office/drawing/2016/SVG/main" r:embed="rId5"/>
                </a:ext>
              </a:extLst>
            </a:blip>
            <a:srcRect l="20950" r="66424"/>
            <a:stretch>
              <a:fillRect/>
            </a:stretch>
          </p:blipFill>
          <p:spPr>
            <a:xfrm>
              <a:off x="1283566" y="333392"/>
              <a:ext cx="551622" cy="1638283"/>
            </a:xfrm>
            <a:prstGeom prst="rect">
              <a:avLst/>
            </a:prstGeom>
          </p:spPr>
        </p:pic>
      </p:grpSp>
    </p:spTree>
    <p:extLst>
      <p:ext uri="{BB962C8B-B14F-4D97-AF65-F5344CB8AC3E}">
        <p14:creationId xmlns:p14="http://schemas.microsoft.com/office/powerpoint/2010/main" val="197683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par>
                                <p:cTn id="17" presetID="64" presetClass="path" presetSubtype="0" accel="50000" decel="50000" fill="hold" grpId="1" nodeType="withEffect">
                                  <p:stCondLst>
                                    <p:cond delay="1000"/>
                                  </p:stCondLst>
                                  <p:childTnLst>
                                    <p:animMotion origin="layout" path="M 2.5E-6 2.96296E-6 L 2.5E-6 -0.04537 " pathEditMode="relative" rAng="0" ptsTypes="AA">
                                      <p:cBhvr>
                                        <p:cTn id="18" dur="1000" spd="-100000" fill="hold"/>
                                        <p:tgtEl>
                                          <p:spTgt spid="15"/>
                                        </p:tgtEl>
                                        <p:attrNameLst>
                                          <p:attrName>ppt_x</p:attrName>
                                          <p:attrName>ppt_y</p:attrName>
                                        </p:attrNameLst>
                                      </p:cBhvr>
                                      <p:rCtr x="0" y="-2269"/>
                                    </p:animMotion>
                                  </p:childTnLst>
                                </p:cTn>
                              </p:par>
                              <p:par>
                                <p:cTn id="19" presetID="10" presetClass="entr" presetSubtype="0" fill="hold" grpId="0" nodeType="withEffect">
                                  <p:stCondLst>
                                    <p:cond delay="1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64" presetClass="path" presetSubtype="0" accel="50000" decel="50000" fill="hold" grpId="1" nodeType="withEffect">
                                  <p:stCondLst>
                                    <p:cond delay="1500"/>
                                  </p:stCondLst>
                                  <p:childTnLst>
                                    <p:animMotion origin="layout" path="M 2.5E-6 3.7037E-6 L 2.5E-6 -0.05533 " pathEditMode="relative" rAng="0" ptsTypes="AA">
                                      <p:cBhvr>
                                        <p:cTn id="23" dur="1000" spd="-100000" fill="hold"/>
                                        <p:tgtEl>
                                          <p:spTgt spid="14"/>
                                        </p:tgtEl>
                                        <p:attrNameLst>
                                          <p:attrName>ppt_x</p:attrName>
                                          <p:attrName>ppt_y</p:attrName>
                                        </p:attrNameLst>
                                      </p:cBhvr>
                                      <p:rCtr x="0" y="-2778"/>
                                    </p:animMotion>
                                  </p:childTnLst>
                                </p:cTn>
                              </p:par>
                              <p:par>
                                <p:cTn id="24" presetID="10" presetClass="entr" presetSubtype="0" fill="hold" grpId="0" nodeType="withEffect">
                                  <p:stCondLst>
                                    <p:cond delay="5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par>
                                <p:cTn id="30" presetID="64" presetClass="path" presetSubtype="0" accel="50000" decel="50000" fill="hold" grpId="1" nodeType="withEffect">
                                  <p:stCondLst>
                                    <p:cond delay="1000"/>
                                  </p:stCondLst>
                                  <p:childTnLst>
                                    <p:animMotion origin="layout" path="M 1.25E-6 2.96296E-6 L 1.25E-6 -0.04584 " pathEditMode="relative" rAng="0" ptsTypes="AA">
                                      <p:cBhvr>
                                        <p:cTn id="31" dur="1000" spd="-100000" fill="hold"/>
                                        <p:tgtEl>
                                          <p:spTgt spid="18"/>
                                        </p:tgtEl>
                                        <p:attrNameLst>
                                          <p:attrName>ppt_x</p:attrName>
                                          <p:attrName>ppt_y</p:attrName>
                                        </p:attrNameLst>
                                      </p:cBhvr>
                                      <p:rCtr x="0" y="-2292"/>
                                    </p:animMotion>
                                  </p:childTnLst>
                                </p:cTn>
                              </p:par>
                              <p:par>
                                <p:cTn id="32" presetID="10" presetClass="entr" presetSubtype="0" fill="hold" grpId="0" nodeType="withEffect">
                                  <p:stCondLst>
                                    <p:cond delay="15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childTnLst>
                                </p:cTn>
                              </p:par>
                              <p:par>
                                <p:cTn id="35" presetID="64" presetClass="path" presetSubtype="0" accel="50000" decel="50000" fill="hold" grpId="1" nodeType="withEffect">
                                  <p:stCondLst>
                                    <p:cond delay="1500"/>
                                  </p:stCondLst>
                                  <p:childTnLst>
                                    <p:animMotion origin="layout" path="M 1.25E-6 -7.40741E-7 L 1.25E-6 -0.10139 " pathEditMode="relative" rAng="0" ptsTypes="AA">
                                      <p:cBhvr>
                                        <p:cTn id="36" dur="1000" spd="-100000" fill="hold"/>
                                        <p:tgtEl>
                                          <p:spTgt spid="17"/>
                                        </p:tgtEl>
                                        <p:attrNameLst>
                                          <p:attrName>ppt_x</p:attrName>
                                          <p:attrName>ppt_y</p:attrName>
                                        </p:attrNameLst>
                                      </p:cBhvr>
                                      <p:rCtr x="0" y="-5069"/>
                                    </p:animMotion>
                                  </p:childTnLst>
                                </p:cTn>
                              </p:par>
                              <p:par>
                                <p:cTn id="37" presetID="10" presetClass="entr" presetSubtype="0" fill="hold" grpId="0" nodeType="withEffect">
                                  <p:stCondLst>
                                    <p:cond delay="20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par>
                                <p:cTn id="40" presetID="64" presetClass="path" presetSubtype="0" accel="50000" decel="50000" fill="hold" grpId="1" nodeType="withEffect">
                                  <p:stCondLst>
                                    <p:cond delay="2000"/>
                                  </p:stCondLst>
                                  <p:childTnLst>
                                    <p:animMotion origin="layout" path="M 2.5E-6 -2.22222E-6 L 2.5E-6 -0.05532 " pathEditMode="relative" rAng="0" ptsTypes="AA">
                                      <p:cBhvr>
                                        <p:cTn id="41" dur="1000" spd="-100000" fill="hold"/>
                                        <p:tgtEl>
                                          <p:spTgt spid="12"/>
                                        </p:tgtEl>
                                        <p:attrNameLst>
                                          <p:attrName>ppt_x</p:attrName>
                                          <p:attrName>ppt_y</p:attrName>
                                        </p:attrNameLst>
                                      </p:cBhvr>
                                      <p:rCtr x="0" y="-2778"/>
                                    </p:animMotion>
                                  </p:childTnLst>
                                </p:cTn>
                              </p:par>
                              <p:par>
                                <p:cTn id="42" presetID="10" presetClass="entr" presetSubtype="0" fill="hold" grpId="0" nodeType="withEffect">
                                  <p:stCondLst>
                                    <p:cond delay="20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childTnLst>
                                </p:cTn>
                              </p:par>
                              <p:par>
                                <p:cTn id="45" presetID="64" presetClass="path" presetSubtype="0" accel="50000" decel="50000" fill="hold" grpId="1" nodeType="withEffect">
                                  <p:stCondLst>
                                    <p:cond delay="2000"/>
                                  </p:stCondLst>
                                  <p:childTnLst>
                                    <p:animMotion origin="layout" path="M 1.25E-6 -2.22222E-6 L 1.25E-6 -0.10139 " pathEditMode="relative" rAng="0" ptsTypes="AA">
                                      <p:cBhvr>
                                        <p:cTn id="46" dur="1000" spd="-100000" fill="hold"/>
                                        <p:tgtEl>
                                          <p:spTgt spid="13"/>
                                        </p:tgtEl>
                                        <p:attrNameLst>
                                          <p:attrName>ppt_x</p:attrName>
                                          <p:attrName>ppt_y</p:attrName>
                                        </p:attrNameLst>
                                      </p:cBhvr>
                                      <p:rCtr x="0" y="-5069"/>
                                    </p:animMotion>
                                  </p:childTnLst>
                                </p:cTn>
                              </p:par>
                              <p:par>
                                <p:cTn id="47" presetID="10" presetClass="entr" presetSubtype="0" fill="hold" grpId="0" nodeType="withEffect">
                                  <p:stCondLst>
                                    <p:cond delay="250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childTnLst>
                                </p:cTn>
                              </p:par>
                              <p:par>
                                <p:cTn id="50" presetID="64" presetClass="path" presetSubtype="0" accel="50000" decel="50000" fill="hold" grpId="1" nodeType="withEffect">
                                  <p:stCondLst>
                                    <p:cond delay="2500"/>
                                  </p:stCondLst>
                                  <p:childTnLst>
                                    <p:animMotion origin="layout" path="M 2.5E-6 -1.11111E-6 L 2.5E-6 -0.05532 " pathEditMode="relative" rAng="0" ptsTypes="AA">
                                      <p:cBhvr>
                                        <p:cTn id="51" dur="1000" spd="-100000" fill="hold"/>
                                        <p:tgtEl>
                                          <p:spTgt spid="20"/>
                                        </p:tgtEl>
                                        <p:attrNameLst>
                                          <p:attrName>ppt_x</p:attrName>
                                          <p:attrName>ppt_y</p:attrName>
                                        </p:attrNameLst>
                                      </p:cBhvr>
                                      <p:rCtr x="0" y="-2778"/>
                                    </p:animMotion>
                                  </p:childTnLst>
                                </p:cTn>
                              </p:par>
                              <p:par>
                                <p:cTn id="52" presetID="10" presetClass="entr" presetSubtype="0" fill="hold" grpId="0" nodeType="withEffect">
                                  <p:stCondLst>
                                    <p:cond delay="250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childTnLst>
                                </p:cTn>
                              </p:par>
                              <p:par>
                                <p:cTn id="55" presetID="64" presetClass="path" presetSubtype="0" accel="50000" decel="50000" fill="hold" grpId="1" nodeType="withEffect">
                                  <p:stCondLst>
                                    <p:cond delay="2500"/>
                                  </p:stCondLst>
                                  <p:childTnLst>
                                    <p:animMotion origin="layout" path="M 1.25E-6 -1.11111E-6 L 1.25E-6 -0.10139 " pathEditMode="relative" rAng="0" ptsTypes="AA">
                                      <p:cBhvr>
                                        <p:cTn id="56" dur="1000" spd="-100000" fill="hold"/>
                                        <p:tgtEl>
                                          <p:spTgt spid="21"/>
                                        </p:tgtEl>
                                        <p:attrNameLst>
                                          <p:attrName>ppt_x</p:attrName>
                                          <p:attrName>ppt_y</p:attrName>
                                        </p:attrNameLst>
                                      </p:cBhvr>
                                      <p:rCtr x="0" y="-5069"/>
                                    </p:animMotion>
                                  </p:childTnLst>
                                </p:cTn>
                              </p:par>
                              <p:par>
                                <p:cTn id="57" presetID="10" presetClass="entr" presetSubtype="0" fill="hold" nodeType="withEffect">
                                  <p:stCondLst>
                                    <p:cond delay="300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1000"/>
                                        <p:tgtEl>
                                          <p:spTgt spid="2"/>
                                        </p:tgtEl>
                                      </p:cBhvr>
                                    </p:animEffect>
                                  </p:childTnLst>
                                </p:cTn>
                              </p:par>
                              <p:par>
                                <p:cTn id="60" presetID="63" presetClass="path" presetSubtype="0" accel="50000" decel="50000" fill="hold" nodeType="withEffect">
                                  <p:stCondLst>
                                    <p:cond delay="3000"/>
                                  </p:stCondLst>
                                  <p:childTnLst>
                                    <p:animMotion origin="layout" path="M -4.16667E-6 0 L 0.25 0 " pathEditMode="relative" rAng="0" ptsTypes="AA">
                                      <p:cBhvr>
                                        <p:cTn id="61" dur="1000" spd="-100000" fill="hold"/>
                                        <p:tgtEl>
                                          <p:spTgt spid="2"/>
                                        </p:tgtEl>
                                        <p:attrNameLst>
                                          <p:attrName>ppt_x</p:attrName>
                                          <p:attrName>ppt_y</p:attrName>
                                        </p:attrNameLst>
                                      </p:cBhvr>
                                      <p:rCtr x="12500" y="0"/>
                                    </p:animMotion>
                                  </p:childTnLst>
                                </p:cTn>
                              </p:par>
                              <p:par>
                                <p:cTn id="62" presetID="10" presetClass="entr" presetSubtype="0" fill="hold" grpId="0" nodeType="withEffect">
                                  <p:stCondLst>
                                    <p:cond delay="300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21" grpId="1" animBg="1"/>
      <p:bldP spid="20" grpId="0" animBg="1"/>
      <p:bldP spid="2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18" grpId="1" animBg="1"/>
      <p:bldP spid="19"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A356C5FF-6767-9B8D-B8EB-DC15494AD11D}"/>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E7E76CE9-5E63-69D2-3170-AA7338B92818}"/>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71437"/>
            <a:ext cx="12191999" cy="6858000"/>
          </a:xfrm>
          <a:prstGeom prst="rect">
            <a:avLst/>
          </a:prstGeom>
        </p:spPr>
      </p:pic>
      <p:sp>
        <p:nvSpPr>
          <p:cNvPr id="9" name="Rectangle: Rounded Corners 8">
            <a:extLst>
              <a:ext uri="{FF2B5EF4-FFF2-40B4-BE49-F238E27FC236}">
                <a16:creationId xmlns:a16="http://schemas.microsoft.com/office/drawing/2014/main" id="{DC08331C-F374-140B-7DA6-1122ED24EA76}"/>
              </a:ext>
            </a:extLst>
          </p:cNvPr>
          <p:cNvSpPr/>
          <p:nvPr/>
        </p:nvSpPr>
        <p:spPr>
          <a:xfrm>
            <a:off x="916868" y="2824163"/>
            <a:ext cx="6412619" cy="7239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Suivez les consignes qui vous sont remises.</a:t>
            </a:r>
          </a:p>
        </p:txBody>
      </p:sp>
      <p:sp>
        <p:nvSpPr>
          <p:cNvPr id="2" name="TextBox 1">
            <a:extLst>
              <a:ext uri="{FF2B5EF4-FFF2-40B4-BE49-F238E27FC236}">
                <a16:creationId xmlns:a16="http://schemas.microsoft.com/office/drawing/2014/main" id="{B4493D34-076F-6FD2-7381-D94E01502112}"/>
              </a:ext>
            </a:extLst>
          </p:cNvPr>
          <p:cNvSpPr txBox="1"/>
          <p:nvPr/>
        </p:nvSpPr>
        <p:spPr>
          <a:xfrm>
            <a:off x="1" y="0"/>
            <a:ext cx="12192000" cy="1923604"/>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chaque requête avait un coût qu’on ne voyait pas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FDEC3D23-EDF8-22F1-00FB-7D95E981CBC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428848" y="2439980"/>
            <a:ext cx="4284700" cy="3672600"/>
          </a:xfrm>
          <a:prstGeom prst="rect">
            <a:avLst/>
          </a:prstGeom>
        </p:spPr>
      </p:pic>
      <p:sp>
        <p:nvSpPr>
          <p:cNvPr id="8" name="Rectangle: Rounded Corners 7">
            <a:extLst>
              <a:ext uri="{FF2B5EF4-FFF2-40B4-BE49-F238E27FC236}">
                <a16:creationId xmlns:a16="http://schemas.microsoft.com/office/drawing/2014/main" id="{38149204-EE19-3594-40EE-50EF81EAD9A7}"/>
              </a:ext>
            </a:extLst>
          </p:cNvPr>
          <p:cNvSpPr/>
          <p:nvPr/>
        </p:nvSpPr>
        <p:spPr>
          <a:xfrm>
            <a:off x="916869" y="2198897"/>
            <a:ext cx="6412619" cy="88244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Individuellement, </a:t>
            </a:r>
          </a:p>
          <a:p>
            <a:r>
              <a:rPr lang="fr-FR" sz="2000">
                <a:solidFill>
                  <a:schemeClr val="tx1"/>
                </a:solidFill>
                <a:latin typeface="Arial" panose="020B0604020202020204" pitchFamily="34" charset="0"/>
                <a:cs typeface="Arial" panose="020B0604020202020204" pitchFamily="34" charset="0"/>
              </a:rPr>
              <a:t>allez sur le site </a:t>
            </a:r>
            <a:r>
              <a:rPr lang="fr-FR" sz="200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https://www.comparia.beta.gouv.fr</a:t>
            </a:r>
            <a:r>
              <a:rPr lang="fr-FR" sz="200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282551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64" presetClass="path" presetSubtype="0" accel="50000" decel="50000" fill="hold" grpId="1" nodeType="withEffect">
                                  <p:stCondLst>
                                    <p:cond delay="750"/>
                                  </p:stCondLst>
                                  <p:childTnLst>
                                    <p:animMotion origin="layout" path="M -1.04167E-6 -3.33333E-6 L -1.04167E-6 -0.05162 " pathEditMode="relative" rAng="0" ptsTypes="AA">
                                      <p:cBhvr>
                                        <p:cTn id="15" dur="1000" spd="-100000" fill="hold"/>
                                        <p:tgtEl>
                                          <p:spTgt spid="9"/>
                                        </p:tgtEl>
                                        <p:attrNameLst>
                                          <p:attrName>ppt_x</p:attrName>
                                          <p:attrName>ppt_y</p:attrName>
                                        </p:attrNameLst>
                                      </p:cBhvr>
                                      <p:rCtr x="0" y="-2593"/>
                                    </p:animMotion>
                                  </p:childTnLst>
                                </p:cTn>
                              </p:par>
                              <p:par>
                                <p:cTn id="16" presetID="10" presetClass="entr" presetSubtype="0" fill="hold"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42" presetClass="path" presetSubtype="0" accel="50000" decel="50000" fill="hold" nodeType="withEffect">
                                  <p:stCondLst>
                                    <p:cond delay="1000"/>
                                  </p:stCondLst>
                                  <p:childTnLst>
                                    <p:animMotion origin="layout" path="M 3.95833E-6 3.7037E-7 L 3.95833E-6 0.10509 " pathEditMode="relative" rAng="0" ptsTypes="AA">
                                      <p:cBhvr>
                                        <p:cTn id="20" dur="1000" spd="-100000" fill="hold"/>
                                        <p:tgtEl>
                                          <p:spTgt spid="7"/>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00CDABEE-F400-48A6-8492-27D24863FE43}"/>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A34ED81D-A9B5-5E83-F367-CAEEA53CBABF}"/>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36" name="Rectangle: Rounded Corners 35">
            <a:extLst>
              <a:ext uri="{FF2B5EF4-FFF2-40B4-BE49-F238E27FC236}">
                <a16:creationId xmlns:a16="http://schemas.microsoft.com/office/drawing/2014/main" id="{69B87D8B-1A5A-440D-3690-71B8A0CE13A8}"/>
              </a:ext>
            </a:extLst>
          </p:cNvPr>
          <p:cNvSpPr/>
          <p:nvPr/>
        </p:nvSpPr>
        <p:spPr>
          <a:xfrm>
            <a:off x="2436304" y="5484976"/>
            <a:ext cx="4633311"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Lesquels ? Pourquoi ?</a:t>
            </a:r>
          </a:p>
        </p:txBody>
      </p:sp>
      <p:sp>
        <p:nvSpPr>
          <p:cNvPr id="18" name="TextBox 17">
            <a:extLst>
              <a:ext uri="{FF2B5EF4-FFF2-40B4-BE49-F238E27FC236}">
                <a16:creationId xmlns:a16="http://schemas.microsoft.com/office/drawing/2014/main" id="{2812887D-E0F3-B55A-DD61-D8DAE7EB9831}"/>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41712D47-ACBD-0109-08B6-30C00BC5E0FC}"/>
              </a:ext>
            </a:extLst>
          </p:cNvPr>
          <p:cNvCxnSpPr>
            <a:cxnSpLocks/>
          </p:cNvCxnSpPr>
          <p:nvPr/>
        </p:nvCxnSpPr>
        <p:spPr>
          <a:xfrm>
            <a:off x="2577114" y="3814099"/>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81D04DF-AFBA-53FF-0324-FF31F99B1CA4}"/>
              </a:ext>
            </a:extLst>
          </p:cNvPr>
          <p:cNvCxnSpPr>
            <a:cxnSpLocks/>
          </p:cNvCxnSpPr>
          <p:nvPr/>
        </p:nvCxnSpPr>
        <p:spPr>
          <a:xfrm>
            <a:off x="5168787" y="3801616"/>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530D5AE-E071-31D6-6712-B5CA6B4B5DAC}"/>
              </a:ext>
            </a:extLst>
          </p:cNvPr>
          <p:cNvCxnSpPr>
            <a:cxnSpLocks/>
          </p:cNvCxnSpPr>
          <p:nvPr/>
        </p:nvCxnSpPr>
        <p:spPr>
          <a:xfrm>
            <a:off x="7698979" y="3804623"/>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30A3043A-CF0B-2FFC-5DF1-6CC98C9D6575}"/>
              </a:ext>
            </a:extLst>
          </p:cNvPr>
          <p:cNvSpPr/>
          <p:nvPr/>
        </p:nvSpPr>
        <p:spPr>
          <a:xfrm>
            <a:off x="1715021" y="33568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24" name="Oval 23">
            <a:extLst>
              <a:ext uri="{FF2B5EF4-FFF2-40B4-BE49-F238E27FC236}">
                <a16:creationId xmlns:a16="http://schemas.microsoft.com/office/drawing/2014/main" id="{0D224471-48BC-C963-F37E-9202F30A7B03}"/>
              </a:ext>
            </a:extLst>
          </p:cNvPr>
          <p:cNvSpPr/>
          <p:nvPr/>
        </p:nvSpPr>
        <p:spPr>
          <a:xfrm>
            <a:off x="4295760" y="33568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25" name="Oval 24">
            <a:extLst>
              <a:ext uri="{FF2B5EF4-FFF2-40B4-BE49-F238E27FC236}">
                <a16:creationId xmlns:a16="http://schemas.microsoft.com/office/drawing/2014/main" id="{D3F434C4-B302-B220-9FA5-462A74941737}"/>
              </a:ext>
            </a:extLst>
          </p:cNvPr>
          <p:cNvSpPr/>
          <p:nvPr/>
        </p:nvSpPr>
        <p:spPr>
          <a:xfrm>
            <a:off x="6846290" y="33568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sp>
        <p:nvSpPr>
          <p:cNvPr id="26" name="Oval 25">
            <a:extLst>
              <a:ext uri="{FF2B5EF4-FFF2-40B4-BE49-F238E27FC236}">
                <a16:creationId xmlns:a16="http://schemas.microsoft.com/office/drawing/2014/main" id="{AFC99971-AE6B-D445-73D8-FE648AA14D1E}"/>
              </a:ext>
            </a:extLst>
          </p:cNvPr>
          <p:cNvSpPr/>
          <p:nvPr/>
        </p:nvSpPr>
        <p:spPr>
          <a:xfrm>
            <a:off x="9418688" y="33568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4</a:t>
            </a:r>
          </a:p>
        </p:txBody>
      </p:sp>
      <p:cxnSp>
        <p:nvCxnSpPr>
          <p:cNvPr id="27" name="Straight Connector 26">
            <a:extLst>
              <a:ext uri="{FF2B5EF4-FFF2-40B4-BE49-F238E27FC236}">
                <a16:creationId xmlns:a16="http://schemas.microsoft.com/office/drawing/2014/main" id="{A2111464-A2BA-24C2-8E86-469A48DC7711}"/>
              </a:ext>
            </a:extLst>
          </p:cNvPr>
          <p:cNvCxnSpPr>
            <a:cxnSpLocks/>
          </p:cNvCxnSpPr>
          <p:nvPr/>
        </p:nvCxnSpPr>
        <p:spPr>
          <a:xfrm>
            <a:off x="2553424" y="3812368"/>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0DFBA3C-EE6E-2558-74C2-3D6F31AA4644}"/>
              </a:ext>
            </a:extLst>
          </p:cNvPr>
          <p:cNvCxnSpPr>
            <a:cxnSpLocks/>
          </p:cNvCxnSpPr>
          <p:nvPr/>
        </p:nvCxnSpPr>
        <p:spPr>
          <a:xfrm>
            <a:off x="5145097" y="3804623"/>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E7BC2F2-C050-8076-20C6-E055B0F1CC2C}"/>
              </a:ext>
            </a:extLst>
          </p:cNvPr>
          <p:cNvCxnSpPr>
            <a:cxnSpLocks/>
          </p:cNvCxnSpPr>
          <p:nvPr/>
        </p:nvCxnSpPr>
        <p:spPr>
          <a:xfrm>
            <a:off x="7675289" y="3802892"/>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30" name="Rectangle: Rounded Corners 29">
            <a:extLst>
              <a:ext uri="{FF2B5EF4-FFF2-40B4-BE49-F238E27FC236}">
                <a16:creationId xmlns:a16="http://schemas.microsoft.com/office/drawing/2014/main" id="{876278D9-B02F-FD03-AAB1-3F879FEDDFFE}"/>
              </a:ext>
            </a:extLst>
          </p:cNvPr>
          <p:cNvSpPr/>
          <p:nvPr/>
        </p:nvSpPr>
        <p:spPr>
          <a:xfrm>
            <a:off x="539351" y="1252614"/>
            <a:ext cx="3265739" cy="1142922"/>
          </a:xfrm>
          <a:prstGeom prst="roundRect">
            <a:avLst>
              <a:gd name="adj" fmla="val 7074"/>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chemeClr val="tx1"/>
                </a:solidFill>
                <a:latin typeface="Arial" panose="020B0604020202020204" pitchFamily="34" charset="0"/>
                <a:cs typeface="Arial" panose="020B0604020202020204" pitchFamily="34" charset="0"/>
              </a:rPr>
              <a:t>Est-ce que les différences de coût énergétique vous surprennent ?</a:t>
            </a:r>
          </a:p>
        </p:txBody>
      </p:sp>
      <p:sp>
        <p:nvSpPr>
          <p:cNvPr id="31" name="Rectangle: Rounded Corners 30">
            <a:extLst>
              <a:ext uri="{FF2B5EF4-FFF2-40B4-BE49-F238E27FC236}">
                <a16:creationId xmlns:a16="http://schemas.microsoft.com/office/drawing/2014/main" id="{25CFAD1F-E0ED-CF98-30DF-E9C2C2649FB9}"/>
              </a:ext>
            </a:extLst>
          </p:cNvPr>
          <p:cNvSpPr/>
          <p:nvPr/>
        </p:nvSpPr>
        <p:spPr>
          <a:xfrm>
            <a:off x="2436304" y="4562189"/>
            <a:ext cx="4633311" cy="1462373"/>
          </a:xfrm>
          <a:prstGeom prst="roundRect">
            <a:avLst>
              <a:gd name="adj" fmla="val 7803"/>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chemeClr val="tx1"/>
                </a:solidFill>
                <a:latin typeface="Arial" panose="020B0604020202020204" pitchFamily="34" charset="0"/>
                <a:cs typeface="Arial" panose="020B0604020202020204" pitchFamily="34" charset="0"/>
              </a:rPr>
              <a:t>Est-ce que certains usages des agents conversationnels vous semblent plus justifiés que d’autres malgré leur coût énergétique ? </a:t>
            </a:r>
          </a:p>
        </p:txBody>
      </p:sp>
      <p:sp>
        <p:nvSpPr>
          <p:cNvPr id="32" name="Rectangle: Rounded Corners 31">
            <a:extLst>
              <a:ext uri="{FF2B5EF4-FFF2-40B4-BE49-F238E27FC236}">
                <a16:creationId xmlns:a16="http://schemas.microsoft.com/office/drawing/2014/main" id="{2BE7582E-EEC1-2C2C-34E8-56900EABB8E9}"/>
              </a:ext>
            </a:extLst>
          </p:cNvPr>
          <p:cNvSpPr/>
          <p:nvPr/>
        </p:nvSpPr>
        <p:spPr>
          <a:xfrm>
            <a:off x="5393727" y="1252615"/>
            <a:ext cx="3819525" cy="1428674"/>
          </a:xfrm>
          <a:prstGeom prst="roundRect">
            <a:avLst>
              <a:gd name="adj" fmla="val 7520"/>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chemeClr val="tx1"/>
                </a:solidFill>
                <a:latin typeface="Arial" panose="020B0604020202020204" pitchFamily="34" charset="0"/>
                <a:cs typeface="Arial" panose="020B0604020202020204" pitchFamily="34" charset="0"/>
              </a:rPr>
              <a:t>Pensez-vous à d’autres coûts environnementaux des agents conversationnels, autre que la consommation électrique ?</a:t>
            </a:r>
          </a:p>
        </p:txBody>
      </p:sp>
      <p:sp>
        <p:nvSpPr>
          <p:cNvPr id="33" name="Rectangle: Rounded Corners 32">
            <a:extLst>
              <a:ext uri="{FF2B5EF4-FFF2-40B4-BE49-F238E27FC236}">
                <a16:creationId xmlns:a16="http://schemas.microsoft.com/office/drawing/2014/main" id="{94609A52-A2E6-F53D-C280-8BE22315C164}"/>
              </a:ext>
            </a:extLst>
          </p:cNvPr>
          <p:cNvSpPr/>
          <p:nvPr/>
        </p:nvSpPr>
        <p:spPr>
          <a:xfrm>
            <a:off x="7886492" y="4562189"/>
            <a:ext cx="3978792" cy="1728306"/>
          </a:xfrm>
          <a:prstGeom prst="roundRect">
            <a:avLst>
              <a:gd name="adj" fmla="val 6723"/>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chemeClr val="tx1"/>
                </a:solidFill>
                <a:latin typeface="Arial" panose="020B0604020202020204" pitchFamily="34" charset="0"/>
                <a:cs typeface="Arial" panose="020B0604020202020204" pitchFamily="34" charset="0"/>
              </a:rPr>
              <a:t>Quelles stratégies pourriez-vous mettre en place pour réduire l’impact environnemental de votre usage des agents conversationnels ?</a:t>
            </a:r>
          </a:p>
        </p:txBody>
      </p:sp>
      <p:pic>
        <p:nvPicPr>
          <p:cNvPr id="34" name="Graphic 33">
            <a:extLst>
              <a:ext uri="{FF2B5EF4-FFF2-40B4-BE49-F238E27FC236}">
                <a16:creationId xmlns:a16="http://schemas.microsoft.com/office/drawing/2014/main" id="{B8CA755E-C293-E2D0-154A-74A35F04EC0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541003" y="4267838"/>
            <a:ext cx="3884795" cy="3329824"/>
          </a:xfrm>
          <a:prstGeom prst="rect">
            <a:avLst/>
          </a:prstGeom>
        </p:spPr>
      </p:pic>
      <p:pic>
        <p:nvPicPr>
          <p:cNvPr id="35" name="Graphic 34">
            <a:extLst>
              <a:ext uri="{FF2B5EF4-FFF2-40B4-BE49-F238E27FC236}">
                <a16:creationId xmlns:a16="http://schemas.microsoft.com/office/drawing/2014/main" id="{3D0216F9-9244-C2C2-3572-5F0937EE6E1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008599" y="1199232"/>
            <a:ext cx="3884793" cy="3329824"/>
          </a:xfrm>
          <a:prstGeom prst="rect">
            <a:avLst/>
          </a:prstGeom>
        </p:spPr>
      </p:pic>
    </p:spTree>
    <p:extLst>
      <p:ext uri="{BB962C8B-B14F-4D97-AF65-F5344CB8AC3E}">
        <p14:creationId xmlns:p14="http://schemas.microsoft.com/office/powerpoint/2010/main" val="4815317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par>
                                <p:cTn id="19" presetID="42" presetClass="path" presetSubtype="0" accel="50000" decel="50000" fill="hold" grpId="1" nodeType="withEffect">
                                  <p:stCondLst>
                                    <p:cond delay="500"/>
                                  </p:stCondLst>
                                  <p:childTnLst>
                                    <p:animMotion origin="layout" path="M 5E-6 -2.22222E-6 L 5E-6 0.06204 " pathEditMode="relative" rAng="0" ptsTypes="AA">
                                      <p:cBhvr>
                                        <p:cTn id="20" dur="1000" spd="-100000" fill="hold"/>
                                        <p:tgtEl>
                                          <p:spTgt spid="30"/>
                                        </p:tgtEl>
                                        <p:attrNameLst>
                                          <p:attrName>ppt_x</p:attrName>
                                          <p:attrName>ppt_y</p:attrName>
                                        </p:attrNameLst>
                                      </p:cBhvr>
                                      <p:rCtr x="0" y="3102"/>
                                    </p:animMotion>
                                  </p:childTnLst>
                                </p:cTn>
                              </p:par>
                              <p:par>
                                <p:cTn id="21" presetID="22" presetClass="entr" presetSubtype="8" fill="hold" nodeType="with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8" fill="hold" nodeType="withEffect">
                                  <p:stCondLst>
                                    <p:cond delay="50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par>
                                <p:cTn id="27" presetID="53" presetClass="entr" presetSubtype="16" fill="hold" grpId="0" nodeType="withEffect">
                                  <p:stCondLst>
                                    <p:cond delay="100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par>
                                <p:cTn id="32" presetID="10" presetClass="entr" presetSubtype="0" fill="hold" grpId="1" nodeType="withEffect">
                                  <p:stCondLst>
                                    <p:cond delay="10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childTnLst>
                                </p:cTn>
                              </p:par>
                              <p:par>
                                <p:cTn id="38" presetID="64" presetClass="path" presetSubtype="0" accel="50000" decel="50000" fill="hold" grpId="1" nodeType="withEffect">
                                  <p:stCondLst>
                                    <p:cond delay="1250"/>
                                  </p:stCondLst>
                                  <p:childTnLst>
                                    <p:animMotion origin="layout" path="M -3.75E-6 7.40741E-7 L -3.75E-6 -0.06042 " pathEditMode="relative" rAng="0" ptsTypes="AA">
                                      <p:cBhvr>
                                        <p:cTn id="39" dur="1000" spd="-100000" fill="hold"/>
                                        <p:tgtEl>
                                          <p:spTgt spid="31"/>
                                        </p:tgtEl>
                                        <p:attrNameLst>
                                          <p:attrName>ppt_x</p:attrName>
                                          <p:attrName>ppt_y</p:attrName>
                                        </p:attrNameLst>
                                      </p:cBhvr>
                                      <p:rCtr x="0" y="-3032"/>
                                    </p:animMotion>
                                  </p:childTnLst>
                                </p:cTn>
                              </p:par>
                              <p:par>
                                <p:cTn id="40" presetID="10" presetClass="entr" presetSubtype="0" fill="hold" grpId="0" nodeType="withEffect">
                                  <p:stCondLst>
                                    <p:cond delay="175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childTnLst>
                                </p:cTn>
                              </p:par>
                              <p:par>
                                <p:cTn id="43" presetID="64" presetClass="path" presetSubtype="0" accel="50000" decel="50000" fill="hold" grpId="1" nodeType="withEffect">
                                  <p:stCondLst>
                                    <p:cond delay="1750"/>
                                  </p:stCondLst>
                                  <p:childTnLst>
                                    <p:animMotion origin="layout" path="M -3.75E-6 -2.96296E-6 L -3.75E-6 -0.05162 " pathEditMode="relative" rAng="0" ptsTypes="AA">
                                      <p:cBhvr>
                                        <p:cTn id="44" dur="1000" spd="-100000" fill="hold"/>
                                        <p:tgtEl>
                                          <p:spTgt spid="36"/>
                                        </p:tgtEl>
                                        <p:attrNameLst>
                                          <p:attrName>ppt_x</p:attrName>
                                          <p:attrName>ppt_y</p:attrName>
                                        </p:attrNameLst>
                                      </p:cBhvr>
                                      <p:rCtr x="0" y="-2593"/>
                                    </p:animMotion>
                                  </p:childTnLst>
                                </p:cTn>
                              </p:par>
                              <p:par>
                                <p:cTn id="45" presetID="22" presetClass="entr" presetSubtype="8" fill="hold" nodeType="withEffect">
                                  <p:stCondLst>
                                    <p:cond delay="175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par>
                                <p:cTn id="48" presetID="22" presetClass="entr" presetSubtype="8" fill="hold" nodeType="withEffect">
                                  <p:stCondLst>
                                    <p:cond delay="175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53" presetClass="entr" presetSubtype="16" fill="hold" grpId="0" nodeType="withEffect">
                                  <p:stCondLst>
                                    <p:cond delay="200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fltVal val="0"/>
                                          </p:val>
                                        </p:tav>
                                        <p:tav tm="100000">
                                          <p:val>
                                            <p:strVal val="#ppt_h"/>
                                          </p:val>
                                        </p:tav>
                                      </p:tavLst>
                                    </p:anim>
                                    <p:animEffect transition="in" filter="fade">
                                      <p:cBhvr>
                                        <p:cTn id="55" dur="500"/>
                                        <p:tgtEl>
                                          <p:spTgt spid="25"/>
                                        </p:tgtEl>
                                      </p:cBhvr>
                                    </p:animEffect>
                                  </p:childTnLst>
                                </p:cTn>
                              </p:par>
                              <p:par>
                                <p:cTn id="56" presetID="10" presetClass="entr" presetSubtype="0" fill="hold" grpId="1" nodeType="withEffect">
                                  <p:stCondLst>
                                    <p:cond delay="20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225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childTnLst>
                                </p:cTn>
                              </p:par>
                              <p:par>
                                <p:cTn id="62" presetID="42" presetClass="path" presetSubtype="0" accel="50000" decel="50000" fill="hold" grpId="1" nodeType="withEffect">
                                  <p:stCondLst>
                                    <p:cond delay="2250"/>
                                  </p:stCondLst>
                                  <p:childTnLst>
                                    <p:animMotion origin="layout" path="M 1.45833E-6 4.44444E-6 L 1.45833E-6 0.06111 " pathEditMode="relative" rAng="0" ptsTypes="AA">
                                      <p:cBhvr>
                                        <p:cTn id="63" dur="1000" spd="-100000" fill="hold"/>
                                        <p:tgtEl>
                                          <p:spTgt spid="32"/>
                                        </p:tgtEl>
                                        <p:attrNameLst>
                                          <p:attrName>ppt_x</p:attrName>
                                          <p:attrName>ppt_y</p:attrName>
                                        </p:attrNameLst>
                                      </p:cBhvr>
                                      <p:rCtr x="0" y="3056"/>
                                    </p:animMotion>
                                  </p:childTnLst>
                                </p:cTn>
                              </p:par>
                              <p:par>
                                <p:cTn id="64" presetID="22" presetClass="entr" presetSubtype="8" fill="hold" nodeType="withEffect">
                                  <p:stCondLst>
                                    <p:cond delay="250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500"/>
                                        <p:tgtEl>
                                          <p:spTgt spid="22"/>
                                        </p:tgtEl>
                                      </p:cBhvr>
                                    </p:animEffect>
                                  </p:childTnLst>
                                </p:cTn>
                              </p:par>
                              <p:par>
                                <p:cTn id="67" presetID="22" presetClass="entr" presetSubtype="8" fill="hold" nodeType="withEffect">
                                  <p:stCondLst>
                                    <p:cond delay="250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500"/>
                                        <p:tgtEl>
                                          <p:spTgt spid="29"/>
                                        </p:tgtEl>
                                      </p:cBhvr>
                                    </p:animEffect>
                                  </p:childTnLst>
                                </p:cTn>
                              </p:par>
                              <p:par>
                                <p:cTn id="70" presetID="53" presetClass="entr" presetSubtype="16" fill="hold" grpId="0" nodeType="withEffect">
                                  <p:stCondLst>
                                    <p:cond delay="275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par>
                                <p:cTn id="75" presetID="10" presetClass="entr" presetSubtype="0" fill="hold" grpId="1" nodeType="withEffect">
                                  <p:stCondLst>
                                    <p:cond delay="275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par>
                                <p:cTn id="78" presetID="10" presetClass="entr" presetSubtype="0" fill="hold" grpId="0" nodeType="withEffect">
                                  <p:stCondLst>
                                    <p:cond delay="300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1000"/>
                                        <p:tgtEl>
                                          <p:spTgt spid="33"/>
                                        </p:tgtEl>
                                      </p:cBhvr>
                                    </p:animEffect>
                                  </p:childTnLst>
                                </p:cTn>
                              </p:par>
                              <p:par>
                                <p:cTn id="81" presetID="64" presetClass="path" presetSubtype="0" accel="50000" decel="50000" fill="hold" grpId="1" nodeType="withEffect">
                                  <p:stCondLst>
                                    <p:cond delay="3000"/>
                                  </p:stCondLst>
                                  <p:childTnLst>
                                    <p:animMotion origin="layout" path="M 3.95833E-6 -3.7037E-6 L 3.95833E-6 -0.05856 " pathEditMode="relative" rAng="0" ptsTypes="AA">
                                      <p:cBhvr>
                                        <p:cTn id="82" dur="1000" spd="-100000" fill="hold"/>
                                        <p:tgtEl>
                                          <p:spTgt spid="33"/>
                                        </p:tgtEl>
                                        <p:attrNameLst>
                                          <p:attrName>ppt_x</p:attrName>
                                          <p:attrName>ppt_y</p:attrName>
                                        </p:attrNameLst>
                                      </p:cBhvr>
                                      <p:rCtr x="0" y="-2940"/>
                                    </p:animMotion>
                                  </p:childTnLst>
                                </p:cTn>
                              </p:par>
                              <p:par>
                                <p:cTn id="83" presetID="10" presetClass="entr" presetSubtype="0" fill="hold" nodeType="withEffect">
                                  <p:stCondLst>
                                    <p:cond delay="325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1000"/>
                                        <p:tgtEl>
                                          <p:spTgt spid="34"/>
                                        </p:tgtEl>
                                      </p:cBhvr>
                                    </p:animEffect>
                                  </p:childTnLst>
                                </p:cTn>
                              </p:par>
                              <p:par>
                                <p:cTn id="86" presetID="42" presetClass="path" presetSubtype="0" accel="50000" decel="50000" fill="hold" nodeType="withEffect">
                                  <p:stCondLst>
                                    <p:cond delay="3250"/>
                                  </p:stCondLst>
                                  <p:childTnLst>
                                    <p:animMotion origin="layout" path="M -3.75E-6 3.7037E-6 L -3.75E-6 0.10509 " pathEditMode="relative" rAng="0" ptsTypes="AA">
                                      <p:cBhvr>
                                        <p:cTn id="87" dur="1000" spd="-100000" fill="hold"/>
                                        <p:tgtEl>
                                          <p:spTgt spid="34"/>
                                        </p:tgtEl>
                                        <p:attrNameLst>
                                          <p:attrName>ppt_x</p:attrName>
                                          <p:attrName>ppt_y</p:attrName>
                                        </p:attrNameLst>
                                      </p:cBhvr>
                                      <p:rCtr x="0" y="5255"/>
                                    </p:animMotion>
                                  </p:childTnLst>
                                </p:cTn>
                              </p:par>
                              <p:par>
                                <p:cTn id="88" presetID="10" presetClass="entr" presetSubtype="0" fill="hold" nodeType="withEffect">
                                  <p:stCondLst>
                                    <p:cond delay="350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1000"/>
                                        <p:tgtEl>
                                          <p:spTgt spid="35"/>
                                        </p:tgtEl>
                                      </p:cBhvr>
                                    </p:animEffect>
                                  </p:childTnLst>
                                </p:cTn>
                              </p:par>
                              <p:par>
                                <p:cTn id="91" presetID="42" presetClass="path" presetSubtype="0" accel="50000" decel="50000" fill="hold" nodeType="withEffect">
                                  <p:stCondLst>
                                    <p:cond delay="3500"/>
                                  </p:stCondLst>
                                  <p:childTnLst>
                                    <p:animMotion origin="layout" path="M 2.91667E-6 -2.59259E-6 L 2.91667E-6 0.1051 " pathEditMode="relative" rAng="0" ptsTypes="AA">
                                      <p:cBhvr>
                                        <p:cTn id="92" dur="1000" spd="-100000" fill="hold"/>
                                        <p:tgtEl>
                                          <p:spTgt spid="35"/>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18" grpId="0"/>
      <p:bldP spid="23" grpId="0" animBg="1"/>
      <p:bldP spid="23" grpId="1" animBg="1"/>
      <p:bldP spid="24" grpId="0" animBg="1"/>
      <p:bldP spid="24" grpId="1" animBg="1"/>
      <p:bldP spid="25" grpId="0" animBg="1"/>
      <p:bldP spid="25" grpId="1" animBg="1"/>
      <p:bldP spid="26" grpId="0" animBg="1"/>
      <p:bldP spid="26"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92D711F-17C7-01A3-F273-61EED16E620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E1AAC54-87C8-08E3-D16A-3B67CE2D9059}"/>
              </a:ext>
            </a:extLst>
          </p:cNvPr>
          <p:cNvSpPr/>
          <p:nvPr/>
        </p:nvSpPr>
        <p:spPr>
          <a:xfrm>
            <a:off x="3091941" y="4954269"/>
            <a:ext cx="1077524"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423DE4-F95E-31AF-36E5-979C71575383}"/>
              </a:ext>
            </a:extLst>
          </p:cNvPr>
          <p:cNvSpPr txBox="1"/>
          <p:nvPr/>
        </p:nvSpPr>
        <p:spPr>
          <a:xfrm>
            <a:off x="-3" y="1883827"/>
            <a:ext cx="12192002" cy="4231928"/>
          </a:xfrm>
          <a:prstGeom prst="rect">
            <a:avLst/>
          </a:prstGeom>
          <a:noFill/>
        </p:spPr>
        <p:txBody>
          <a:bodyPr wrap="square" lIns="914400" tIns="0" rIns="6172200" bIns="228600" rtlCol="0">
            <a:spAutoFit/>
          </a:bodyPr>
          <a:lstStyle/>
          <a:p>
            <a:r>
              <a:rPr lang="fr-FR" sz="2000" dirty="0">
                <a:latin typeface="Arial" panose="020B0604020202020204" pitchFamily="34" charset="0"/>
                <a:cs typeface="Arial" panose="020B0604020202020204" pitchFamily="34" charset="0"/>
              </a:rPr>
              <a:t>La requête stratégique vise à obtenir une réponse utile, tout en limitant l’impact environnemental de son utilisation.</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Cette démarche est d’autant plus importante que le manque de transparence des entreprises et la variabilité des données rendent difficile l’estimation de l’empreinte environnementale de l’</a:t>
            </a:r>
            <a:r>
              <a:rPr lang="fr-FR" sz="2000" dirty="0" err="1">
                <a:latin typeface="Arial" panose="020B0604020202020204" pitchFamily="34" charset="0"/>
                <a:cs typeface="Arial" panose="020B0604020202020204" pitchFamily="34" charset="0"/>
              </a:rPr>
              <a:t>IAg</a:t>
            </a:r>
            <a:r>
              <a:rPr lang="fr-FR" sz="2000" dirty="0">
                <a:latin typeface="Arial" panose="020B0604020202020204" pitchFamily="34" charset="0"/>
                <a:cs typeface="Arial" panose="020B0604020202020204" pitchFamily="34" charset="0"/>
              </a:rPr>
              <a:t> (module 2).</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Il s’agit de trouver l’</a:t>
            </a:r>
            <a:r>
              <a:rPr lang="fr-FR" sz="2000" b="1" dirty="0">
                <a:latin typeface="Arial" panose="020B0604020202020204" pitchFamily="34" charset="0"/>
                <a:cs typeface="Arial" panose="020B0604020202020204" pitchFamily="34" charset="0"/>
              </a:rPr>
              <a:t>équilibre</a:t>
            </a:r>
            <a:r>
              <a:rPr lang="fr-FR" sz="2000" dirty="0">
                <a:latin typeface="Arial" panose="020B0604020202020204" pitchFamily="34" charset="0"/>
                <a:cs typeface="Arial" panose="020B0604020202020204" pitchFamily="34" charset="0"/>
              </a:rPr>
              <a:t>.</a:t>
            </a: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7280291-87DB-D28F-97B5-6FCA8CBD3A4A}"/>
              </a:ext>
            </a:extLst>
          </p:cNvPr>
          <p:cNvSpPr txBox="1"/>
          <p:nvPr/>
        </p:nvSpPr>
        <p:spPr>
          <a:xfrm>
            <a:off x="1" y="0"/>
            <a:ext cx="12192000" cy="1923604"/>
          </a:xfrm>
          <a:prstGeom prst="rect">
            <a:avLst/>
          </a:prstGeom>
          <a:noFill/>
        </p:spPr>
        <p:txBody>
          <a:bodyPr wrap="square" lIns="2514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stratégique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72A5ED4E-5C5F-B560-80E3-107C4E022523}"/>
              </a:ext>
            </a:extLst>
          </p:cNvPr>
          <p:cNvSpPr/>
          <p:nvPr/>
        </p:nvSpPr>
        <p:spPr>
          <a:xfrm>
            <a:off x="9162949" y="4163602"/>
            <a:ext cx="2605803" cy="2478897"/>
          </a:xfrm>
          <a:prstGeom prst="roundRect">
            <a:avLst>
              <a:gd name="adj" fmla="val 6805"/>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Engager une conversation avec un agent conversationnel à l’aide de nombreuses requêtes fragmentées, ajustées progressivement, sans planification claire des objectifs.</a:t>
            </a:r>
          </a:p>
        </p:txBody>
      </p:sp>
      <p:sp>
        <p:nvSpPr>
          <p:cNvPr id="12" name="Rectangle: Rounded Corners 11">
            <a:extLst>
              <a:ext uri="{FF2B5EF4-FFF2-40B4-BE49-F238E27FC236}">
                <a16:creationId xmlns:a16="http://schemas.microsoft.com/office/drawing/2014/main" id="{DC587A7E-69B2-7064-A55C-3FC124E4965D}"/>
              </a:ext>
            </a:extLst>
          </p:cNvPr>
          <p:cNvSpPr/>
          <p:nvPr/>
        </p:nvSpPr>
        <p:spPr>
          <a:xfrm>
            <a:off x="9162950" y="3181387"/>
            <a:ext cx="2605803" cy="1366651"/>
          </a:xfrm>
          <a:prstGeom prst="roundRect">
            <a:avLst>
              <a:gd name="adj" fmla="val 9105"/>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Avoir des conversations prolongées inutiles avec un agent conversationnel.</a:t>
            </a:r>
          </a:p>
        </p:txBody>
      </p:sp>
      <p:sp>
        <p:nvSpPr>
          <p:cNvPr id="11" name="Rectangle: Rounded Corners 10">
            <a:extLst>
              <a:ext uri="{FF2B5EF4-FFF2-40B4-BE49-F238E27FC236}">
                <a16:creationId xmlns:a16="http://schemas.microsoft.com/office/drawing/2014/main" id="{ABFD05A9-AD4F-29EB-E93F-9A2825B102D4}"/>
              </a:ext>
            </a:extLst>
          </p:cNvPr>
          <p:cNvSpPr/>
          <p:nvPr/>
        </p:nvSpPr>
        <p:spPr>
          <a:xfrm>
            <a:off x="6249190" y="3068229"/>
            <a:ext cx="2605803" cy="1406395"/>
          </a:xfrm>
          <a:prstGeom prst="roundRect">
            <a:avLst>
              <a:gd name="adj" fmla="val 9896"/>
            </a:avLst>
          </a:prstGeom>
          <a:solidFill>
            <a:srgbClr val="64DAA2"/>
          </a:solidFill>
          <a:ln w="38100">
            <a:solidFill>
              <a:srgbClr val="175F3D"/>
            </a:solidFill>
          </a:ln>
          <a:effectLst>
            <a:outerShdw dist="127000" dir="2700000" algn="ctr"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Formuler dans une seule requête des questions précises et concises.</a:t>
            </a:r>
          </a:p>
        </p:txBody>
      </p:sp>
      <p:sp>
        <p:nvSpPr>
          <p:cNvPr id="3" name="Right Triangle 2">
            <a:extLst>
              <a:ext uri="{FF2B5EF4-FFF2-40B4-BE49-F238E27FC236}">
                <a16:creationId xmlns:a16="http://schemas.microsoft.com/office/drawing/2014/main" id="{2ADEB2FB-1D66-4AB3-BC6B-517E0B7BDFE1}"/>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8037186-D2AF-23C8-ABCF-76129EC30CA9}"/>
              </a:ext>
            </a:extLst>
          </p:cNvPr>
          <p:cNvSpPr/>
          <p:nvPr/>
        </p:nvSpPr>
        <p:spPr>
          <a:xfrm>
            <a:off x="6249190" y="2146105"/>
            <a:ext cx="2605803" cy="1312380"/>
          </a:xfrm>
          <a:prstGeom prst="roundRect">
            <a:avLst>
              <a:gd name="adj" fmla="val 9105"/>
            </a:avLst>
          </a:prstGeom>
          <a:solidFill>
            <a:srgbClr val="64DAA2"/>
          </a:solidFill>
          <a:ln w="38100">
            <a:solidFill>
              <a:srgbClr val="175F3D"/>
            </a:solidFill>
          </a:ln>
          <a:effectLst>
            <a:outerShdw dist="127000" dir="2700000" algn="ctr"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Être frugal dans son usage de l’IAg et utiliser l’outil adapté à son besoin.</a:t>
            </a:r>
          </a:p>
        </p:txBody>
      </p:sp>
      <p:sp>
        <p:nvSpPr>
          <p:cNvPr id="8" name="Rectangle: Rounded Corners 7">
            <a:extLst>
              <a:ext uri="{FF2B5EF4-FFF2-40B4-BE49-F238E27FC236}">
                <a16:creationId xmlns:a16="http://schemas.microsoft.com/office/drawing/2014/main" id="{1518E942-BD32-6E34-0AEF-2CA3A287CAC4}"/>
              </a:ext>
            </a:extLst>
          </p:cNvPr>
          <p:cNvSpPr/>
          <p:nvPr/>
        </p:nvSpPr>
        <p:spPr>
          <a:xfrm>
            <a:off x="9162950" y="2273865"/>
            <a:ext cx="2605803" cy="1319387"/>
          </a:xfrm>
          <a:prstGeom prst="roundRect">
            <a:avLst>
              <a:gd name="adj" fmla="val 12664"/>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Faire des usages superflus des outils d’IAg, sans valeur ajoutée (ex. : recherche d’information.</a:t>
            </a:r>
          </a:p>
        </p:txBody>
      </p:sp>
      <p:sp>
        <p:nvSpPr>
          <p:cNvPr id="2" name="Rectangle: Rounded Corners 1">
            <a:extLst>
              <a:ext uri="{FF2B5EF4-FFF2-40B4-BE49-F238E27FC236}">
                <a16:creationId xmlns:a16="http://schemas.microsoft.com/office/drawing/2014/main" id="{01A79790-7934-EC7C-F9FD-7C3A2ED0F7A9}"/>
              </a:ext>
            </a:extLst>
          </p:cNvPr>
          <p:cNvSpPr/>
          <p:nvPr/>
        </p:nvSpPr>
        <p:spPr>
          <a:xfrm>
            <a:off x="6249190" y="1785818"/>
            <a:ext cx="2605803" cy="691999"/>
          </a:xfrm>
          <a:prstGeom prst="roundRect">
            <a:avLst>
              <a:gd name="adj" fmla="val 12664"/>
            </a:avLst>
          </a:prstGeom>
          <a:solidFill>
            <a:srgbClr val="64DAA2"/>
          </a:solidFill>
          <a:ln w="38100">
            <a:solidFill>
              <a:srgbClr val="175F3D"/>
            </a:solidFill>
          </a:ln>
          <a:effectLst>
            <a:outerShdw dist="127000" dir="2700000" algn="ctr"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dirty="0">
                <a:solidFill>
                  <a:schemeClr val="tx1"/>
                </a:solidFill>
                <a:latin typeface="Arial" panose="020B0604020202020204" pitchFamily="34" charset="0"/>
                <a:cs typeface="Arial" panose="020B0604020202020204" pitchFamily="34" charset="0"/>
              </a:rPr>
              <a:t>Consommation énergétique moyenne</a:t>
            </a:r>
          </a:p>
        </p:txBody>
      </p:sp>
      <p:sp>
        <p:nvSpPr>
          <p:cNvPr id="4" name="Rectangle: Rounded Corners 3">
            <a:extLst>
              <a:ext uri="{FF2B5EF4-FFF2-40B4-BE49-F238E27FC236}">
                <a16:creationId xmlns:a16="http://schemas.microsoft.com/office/drawing/2014/main" id="{2B060CD2-84D8-6C3F-53B6-B7921D8AED45}"/>
              </a:ext>
            </a:extLst>
          </p:cNvPr>
          <p:cNvSpPr/>
          <p:nvPr/>
        </p:nvSpPr>
        <p:spPr>
          <a:xfrm>
            <a:off x="9162949" y="1789069"/>
            <a:ext cx="2605803" cy="691999"/>
          </a:xfrm>
          <a:prstGeom prst="roundRect">
            <a:avLst>
              <a:gd name="adj" fmla="val 12664"/>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solidFill>
                <a:latin typeface="Arial" panose="020B0604020202020204" pitchFamily="34" charset="0"/>
                <a:cs typeface="Arial" panose="020B0604020202020204" pitchFamily="34" charset="0"/>
              </a:rPr>
              <a:t>Consommation énergétique élevée</a:t>
            </a:r>
          </a:p>
        </p:txBody>
      </p:sp>
      <p:pic>
        <p:nvPicPr>
          <p:cNvPr id="14" name="Graphic 13">
            <a:extLst>
              <a:ext uri="{FF2B5EF4-FFF2-40B4-BE49-F238E27FC236}">
                <a16:creationId xmlns:a16="http://schemas.microsoft.com/office/drawing/2014/main" id="{F1A8474E-19DD-4237-5A21-9233E6CF488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6249188" y="4700249"/>
            <a:ext cx="2682801" cy="2299544"/>
          </a:xfrm>
          <a:prstGeom prst="rect">
            <a:avLst/>
          </a:prstGeom>
        </p:spPr>
      </p:pic>
      <p:sp>
        <p:nvSpPr>
          <p:cNvPr id="9" name="ZoneTexte 8">
            <a:extLst>
              <a:ext uri="{FF2B5EF4-FFF2-40B4-BE49-F238E27FC236}">
                <a16:creationId xmlns:a16="http://schemas.microsoft.com/office/drawing/2014/main" id="{F8A5A0A0-EF76-F789-4584-B3E63FB3243F}"/>
              </a:ext>
            </a:extLst>
          </p:cNvPr>
          <p:cNvSpPr txBox="1"/>
          <p:nvPr/>
        </p:nvSpPr>
        <p:spPr>
          <a:xfrm>
            <a:off x="23106" y="6580062"/>
            <a:ext cx="3423847" cy="246221"/>
          </a:xfrm>
          <a:prstGeom prst="rect">
            <a:avLst/>
          </a:prstGeom>
          <a:noFill/>
        </p:spPr>
        <p:txBody>
          <a:bodyPr wrap="square">
            <a:spAutoFit/>
          </a:bodyPr>
          <a:lstStyle/>
          <a:p>
            <a:r>
              <a:rPr lang="fr-CA" sz="1000" dirty="0">
                <a:latin typeface="Arial" panose="020B0604020202020204" pitchFamily="34" charset="0"/>
                <a:cs typeface="Arial" panose="020B0604020202020204" pitchFamily="34" charset="0"/>
              </a:rPr>
              <a:t>(</a:t>
            </a:r>
            <a:r>
              <a:rPr lang="fr-FR" sz="1000" dirty="0">
                <a:latin typeface="Arial" panose="020B0604020202020204" pitchFamily="34" charset="0"/>
                <a:cs typeface="Arial" panose="020B0604020202020204" pitchFamily="34" charset="0"/>
              </a:rPr>
              <a:t>DRANE, 2024 ; Lopez, 2024</a:t>
            </a:r>
            <a:r>
              <a:rPr lang="fr-CA" sz="1000" dirty="0">
                <a:latin typeface="Arial" panose="020B0604020202020204" pitchFamily="34" charset="0"/>
                <a:cs typeface="Arial" panose="020B0604020202020204" pitchFamily="34" charset="0"/>
              </a:rPr>
              <a:t>)</a:t>
            </a:r>
          </a:p>
        </p:txBody>
      </p:sp>
      <p:grpSp>
        <p:nvGrpSpPr>
          <p:cNvPr id="17" name="Group 16">
            <a:extLst>
              <a:ext uri="{FF2B5EF4-FFF2-40B4-BE49-F238E27FC236}">
                <a16:creationId xmlns:a16="http://schemas.microsoft.com/office/drawing/2014/main" id="{9BCE148F-3605-186D-F419-2125B6BCF574}"/>
              </a:ext>
            </a:extLst>
          </p:cNvPr>
          <p:cNvGrpSpPr/>
          <p:nvPr/>
        </p:nvGrpSpPr>
        <p:grpSpPr>
          <a:xfrm>
            <a:off x="969580" y="333392"/>
            <a:ext cx="1179595" cy="1638283"/>
            <a:chOff x="969580" y="333392"/>
            <a:chExt cx="1179595" cy="1638283"/>
          </a:xfrm>
        </p:grpSpPr>
        <p:sp>
          <p:nvSpPr>
            <p:cNvPr id="18" name="Oval 17">
              <a:extLst>
                <a:ext uri="{FF2B5EF4-FFF2-40B4-BE49-F238E27FC236}">
                  <a16:creationId xmlns:a16="http://schemas.microsoft.com/office/drawing/2014/main" id="{EE9D9150-249C-D5F6-EFBF-2725066EE4C7}"/>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9" name="Graphic 18">
              <a:extLst>
                <a:ext uri="{FF2B5EF4-FFF2-40B4-BE49-F238E27FC236}">
                  <a16:creationId xmlns:a16="http://schemas.microsoft.com/office/drawing/2014/main" id="{2120250D-5A20-E02E-546D-3942BBEC5B91}"/>
                </a:ext>
              </a:extLst>
            </p:cNvPr>
            <p:cNvPicPr>
              <a:picLocks noChangeAspect="1"/>
            </p:cNvPicPr>
            <p:nvPr/>
          </p:nvPicPr>
          <p:blipFill>
            <a:blip r:embed="rId4">
              <a:extLst>
                <a:ext uri="{96DAC541-7B7A-43D3-8B79-37D633B846F1}">
                  <asvg:svgBlip xmlns:asvg="http://schemas.microsoft.com/office/drawing/2016/SVG/main" r:embed="rId5"/>
                </a:ext>
              </a:extLst>
            </a:blip>
            <a:srcRect l="46740" r="41771"/>
            <a:stretch>
              <a:fillRect/>
            </a:stretch>
          </p:blipFill>
          <p:spPr>
            <a:xfrm>
              <a:off x="1308404" y="333392"/>
              <a:ext cx="501945" cy="1638283"/>
            </a:xfrm>
            <a:prstGeom prst="rect">
              <a:avLst/>
            </a:prstGeom>
          </p:spPr>
        </p:pic>
      </p:grpSp>
    </p:spTree>
    <p:extLst>
      <p:ext uri="{BB962C8B-B14F-4D97-AF65-F5344CB8AC3E}">
        <p14:creationId xmlns:p14="http://schemas.microsoft.com/office/powerpoint/2010/main" val="25693923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64" presetClass="path" presetSubtype="0" accel="50000" decel="50000" fill="hold" grpId="1" nodeType="withEffect">
                                  <p:stCondLst>
                                    <p:cond delay="1000"/>
                                  </p:stCondLst>
                                  <p:childTnLst>
                                    <p:animMotion origin="layout" path="M -1.04167E-6 -4.81481E-6 L -1.04167E-6 -0.05162 " pathEditMode="relative" rAng="0" ptsTypes="AA">
                                      <p:cBhvr>
                                        <p:cTn id="24" dur="1000" spd="-100000" fill="hold"/>
                                        <p:tgtEl>
                                          <p:spTgt spid="6"/>
                                        </p:tgtEl>
                                        <p:attrNameLst>
                                          <p:attrName>ppt_x</p:attrName>
                                          <p:attrName>ppt_y</p:attrName>
                                        </p:attrNameLst>
                                      </p:cBhvr>
                                      <p:rCtr x="0" y="-2593"/>
                                    </p:animMotion>
                                  </p:childTnLst>
                                </p:cTn>
                              </p:par>
                              <p:par>
                                <p:cTn id="25" presetID="10" presetClass="entr" presetSubtype="0"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par>
                                <p:cTn id="28" presetID="64" presetClass="path" presetSubtype="0" accel="50000" decel="50000" fill="hold" grpId="1" nodeType="withEffect">
                                  <p:stCondLst>
                                    <p:cond delay="1500"/>
                                  </p:stCondLst>
                                  <p:childTnLst>
                                    <p:animMotion origin="layout" path="M -1.04167E-6 0 L -1.04167E-6 -0.05162 " pathEditMode="relative" rAng="0" ptsTypes="AA">
                                      <p:cBhvr>
                                        <p:cTn id="29" dur="1000" spd="-100000" fill="hold"/>
                                        <p:tgtEl>
                                          <p:spTgt spid="11"/>
                                        </p:tgtEl>
                                        <p:attrNameLst>
                                          <p:attrName>ppt_x</p:attrName>
                                          <p:attrName>ppt_y</p:attrName>
                                        </p:attrNameLst>
                                      </p:cBhvr>
                                      <p:rCtr x="0" y="-2593"/>
                                    </p:animMotion>
                                  </p:childTnLst>
                                </p:cTn>
                              </p:par>
                              <p:par>
                                <p:cTn id="30" presetID="10" presetClass="entr" presetSubtype="0" fill="hold" grpId="0" nodeType="withEffect">
                                  <p:stCondLst>
                                    <p:cond delay="20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childTnLst>
                                </p:cTn>
                              </p:par>
                              <p:par>
                                <p:cTn id="33" presetID="10" presetClass="entr" presetSubtype="0" fill="hold" grpId="0" nodeType="withEffect">
                                  <p:stCondLst>
                                    <p:cond delay="25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childTnLst>
                                </p:cTn>
                              </p:par>
                              <p:par>
                                <p:cTn id="36" presetID="64" presetClass="path" presetSubtype="0" accel="50000" decel="50000" fill="hold" grpId="1" nodeType="withEffect">
                                  <p:stCondLst>
                                    <p:cond delay="2500"/>
                                  </p:stCondLst>
                                  <p:childTnLst>
                                    <p:animMotion origin="layout" path="M -3.33333E-6 3.7037E-6 L -3.33333E-6 -0.05162 " pathEditMode="relative" rAng="0" ptsTypes="AA">
                                      <p:cBhvr>
                                        <p:cTn id="37" dur="1000" spd="-100000" fill="hold"/>
                                        <p:tgtEl>
                                          <p:spTgt spid="8"/>
                                        </p:tgtEl>
                                        <p:attrNameLst>
                                          <p:attrName>ppt_x</p:attrName>
                                          <p:attrName>ppt_y</p:attrName>
                                        </p:attrNameLst>
                                      </p:cBhvr>
                                      <p:rCtr x="0" y="-2593"/>
                                    </p:animMotion>
                                  </p:childTnLst>
                                </p:cTn>
                              </p:par>
                              <p:par>
                                <p:cTn id="38" presetID="10" presetClass="entr" presetSubtype="0" fill="hold" grpId="0" nodeType="withEffect">
                                  <p:stCondLst>
                                    <p:cond delay="30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childTnLst>
                                </p:cTn>
                              </p:par>
                              <p:par>
                                <p:cTn id="41" presetID="64" presetClass="path" presetSubtype="0" accel="50000" decel="50000" fill="hold" grpId="1" nodeType="withEffect">
                                  <p:stCondLst>
                                    <p:cond delay="3000"/>
                                  </p:stCondLst>
                                  <p:childTnLst>
                                    <p:animMotion origin="layout" path="M -3.33333E-6 4.07407E-6 L -3.33333E-6 -0.05162 " pathEditMode="relative" rAng="0" ptsTypes="AA">
                                      <p:cBhvr>
                                        <p:cTn id="42" dur="1000" spd="-100000" fill="hold"/>
                                        <p:tgtEl>
                                          <p:spTgt spid="12"/>
                                        </p:tgtEl>
                                        <p:attrNameLst>
                                          <p:attrName>ppt_x</p:attrName>
                                          <p:attrName>ppt_y</p:attrName>
                                        </p:attrNameLst>
                                      </p:cBhvr>
                                      <p:rCtr x="0" y="-2593"/>
                                    </p:animMotion>
                                  </p:childTnLst>
                                </p:cTn>
                              </p:par>
                              <p:par>
                                <p:cTn id="43" presetID="10" presetClass="entr" presetSubtype="0" fill="hold" grpId="0" nodeType="withEffect">
                                  <p:stCondLst>
                                    <p:cond delay="35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childTnLst>
                                </p:cTn>
                              </p:par>
                              <p:par>
                                <p:cTn id="46" presetID="64" presetClass="path" presetSubtype="0" accel="50000" decel="50000" fill="hold" grpId="1" nodeType="withEffect">
                                  <p:stCondLst>
                                    <p:cond delay="3500"/>
                                  </p:stCondLst>
                                  <p:childTnLst>
                                    <p:animMotion origin="layout" path="M -3.33333E-6 -1.48148E-6 L -3.33333E-6 -0.05162 " pathEditMode="relative" rAng="0" ptsTypes="AA">
                                      <p:cBhvr>
                                        <p:cTn id="47" dur="1000" spd="-100000" fill="hold"/>
                                        <p:tgtEl>
                                          <p:spTgt spid="13"/>
                                        </p:tgtEl>
                                        <p:attrNameLst>
                                          <p:attrName>ppt_x</p:attrName>
                                          <p:attrName>ppt_y</p:attrName>
                                        </p:attrNameLst>
                                      </p:cBhvr>
                                      <p:rCtr x="0" y="-2593"/>
                                    </p:animMotion>
                                  </p:childTnLst>
                                </p:cTn>
                              </p:par>
                              <p:par>
                                <p:cTn id="48" presetID="10" presetClass="entr" presetSubtype="0" fill="hold" nodeType="withEffect">
                                  <p:stCondLst>
                                    <p:cond delay="40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childTnLst>
                                </p:cTn>
                              </p:par>
                              <p:par>
                                <p:cTn id="51" presetID="42" presetClass="path" presetSubtype="0" accel="50000" decel="50000" fill="hold" nodeType="withEffect">
                                  <p:stCondLst>
                                    <p:cond delay="4000"/>
                                  </p:stCondLst>
                                  <p:childTnLst>
                                    <p:animMotion origin="layout" path="M 3.95833E-6 7.40741E-7 L 3.95833E-6 0.10509 " pathEditMode="relative" rAng="0" ptsTypes="AA">
                                      <p:cBhvr>
                                        <p:cTn id="52" dur="1000" spd="-100000" fill="hold"/>
                                        <p:tgtEl>
                                          <p:spTgt spid="14"/>
                                        </p:tgtEl>
                                        <p:attrNameLst>
                                          <p:attrName>ppt_x</p:attrName>
                                          <p:attrName>ppt_y</p:attrName>
                                        </p:attrNameLst>
                                      </p:cBhvr>
                                      <p:rCtr x="0" y="5255"/>
                                    </p:animMotion>
                                  </p:childTnLst>
                                </p:cTn>
                              </p:par>
                              <p:par>
                                <p:cTn id="53" presetID="10" presetClass="entr" presetSubtype="0" fill="hold" grpId="0" nodeType="withEffect">
                                  <p:stCondLst>
                                    <p:cond delay="400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5" grpId="0"/>
      <p:bldP spid="13" grpId="0" animBg="1"/>
      <p:bldP spid="13" grpId="1" animBg="1"/>
      <p:bldP spid="12" grpId="0" animBg="1"/>
      <p:bldP spid="12" grpId="1" animBg="1"/>
      <p:bldP spid="11" grpId="0" animBg="1"/>
      <p:bldP spid="11" grpId="1" animBg="1"/>
      <p:bldP spid="6" grpId="0" animBg="1"/>
      <p:bldP spid="6" grpId="1" animBg="1"/>
      <p:bldP spid="8" grpId="0" animBg="1"/>
      <p:bldP spid="8" grpId="1" animBg="1"/>
      <p:bldP spid="2" grpId="0" animBg="1"/>
      <p:bldP spid="4"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20A27E1-D007-535F-CCA1-E985C690E9BB}"/>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0216CAB-40E1-0BC4-2042-5018F2F16B69}"/>
              </a:ext>
            </a:extLst>
          </p:cNvPr>
          <p:cNvSpPr/>
          <p:nvPr/>
        </p:nvSpPr>
        <p:spPr>
          <a:xfrm>
            <a:off x="897274" y="3803889"/>
            <a:ext cx="10220000" cy="62621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D’obtenir des réponses plus précises et adaptées à un contexte spécifique.</a:t>
            </a:r>
          </a:p>
        </p:txBody>
      </p:sp>
      <p:sp>
        <p:nvSpPr>
          <p:cNvPr id="2" name="TextBox 1">
            <a:extLst>
              <a:ext uri="{FF2B5EF4-FFF2-40B4-BE49-F238E27FC236}">
                <a16:creationId xmlns:a16="http://schemas.microsoft.com/office/drawing/2014/main" id="{35E12FB5-4463-7934-2F9B-20DC805D53FB}"/>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Qu’est-ce que la RAG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D43F6162-01F0-C0B7-3DD5-88811BA5C7ED}"/>
              </a:ext>
            </a:extLst>
          </p:cNvPr>
          <p:cNvSpPr/>
          <p:nvPr/>
        </p:nvSpPr>
        <p:spPr>
          <a:xfrm>
            <a:off x="894935" y="3091807"/>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D’améliorer la transparence quant aux sources utilisées dans les réponses générées ;</a:t>
            </a:r>
          </a:p>
        </p:txBody>
      </p:sp>
      <p:sp>
        <p:nvSpPr>
          <p:cNvPr id="8" name="Rectangle: Rounded Corners 7">
            <a:extLst>
              <a:ext uri="{FF2B5EF4-FFF2-40B4-BE49-F238E27FC236}">
                <a16:creationId xmlns:a16="http://schemas.microsoft.com/office/drawing/2014/main" id="{AFF9BA87-3154-6C64-F1CF-65110EB4923A}"/>
              </a:ext>
            </a:extLst>
          </p:cNvPr>
          <p:cNvSpPr/>
          <p:nvPr/>
        </p:nvSpPr>
        <p:spPr>
          <a:xfrm>
            <a:off x="897359" y="2657378"/>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De réduire les risques de fabulations et d’erreurs ;</a:t>
            </a:r>
          </a:p>
        </p:txBody>
      </p:sp>
      <p:sp>
        <p:nvSpPr>
          <p:cNvPr id="9" name="Rectangle: Rounded Corners 8">
            <a:extLst>
              <a:ext uri="{FF2B5EF4-FFF2-40B4-BE49-F238E27FC236}">
                <a16:creationId xmlns:a16="http://schemas.microsoft.com/office/drawing/2014/main" id="{FE152AB0-4608-D409-F50C-856B8052BA64}"/>
              </a:ext>
            </a:extLst>
          </p:cNvPr>
          <p:cNvSpPr/>
          <p:nvPr/>
        </p:nvSpPr>
        <p:spPr>
          <a:xfrm>
            <a:off x="897359" y="2410037"/>
            <a:ext cx="10217576" cy="626215"/>
          </a:xfrm>
          <a:prstGeom prst="roundRect">
            <a:avLst>
              <a:gd name="adj" fmla="val 1834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Cela permet :</a:t>
            </a:r>
          </a:p>
        </p:txBody>
      </p:sp>
      <p:sp>
        <p:nvSpPr>
          <p:cNvPr id="11" name="TextBox 10">
            <a:extLst>
              <a:ext uri="{FF2B5EF4-FFF2-40B4-BE49-F238E27FC236}">
                <a16:creationId xmlns:a16="http://schemas.microsoft.com/office/drawing/2014/main" id="{07165910-77E5-2791-A0D8-2FD3981DF0EB}"/>
              </a:ext>
            </a:extLst>
          </p:cNvPr>
          <p:cNvSpPr txBox="1"/>
          <p:nvPr/>
        </p:nvSpPr>
        <p:spPr>
          <a:xfrm>
            <a:off x="0" y="1308050"/>
            <a:ext cx="12192000" cy="1154162"/>
          </a:xfrm>
          <a:prstGeom prst="rect">
            <a:avLst/>
          </a:prstGeom>
          <a:noFill/>
        </p:spPr>
        <p:txBody>
          <a:bodyPr wrap="square" lIns="914400" tIns="0" rIns="914400" bIns="228600" rtlCol="0">
            <a:spAutoFit/>
          </a:bodyPr>
          <a:lstStyle/>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Certains agents conversationnels utilisent la technique RAG (Génération augmentée de récupération). </a:t>
            </a:r>
          </a:p>
        </p:txBody>
      </p:sp>
      <p:sp>
        <p:nvSpPr>
          <p:cNvPr id="15" name="ZoneTexte 14">
            <a:extLst>
              <a:ext uri="{FF2B5EF4-FFF2-40B4-BE49-F238E27FC236}">
                <a16:creationId xmlns:a16="http://schemas.microsoft.com/office/drawing/2014/main" id="{D127F72B-3209-33D3-8720-6F23130CE602}"/>
              </a:ext>
            </a:extLst>
          </p:cNvPr>
          <p:cNvSpPr txBox="1"/>
          <p:nvPr/>
        </p:nvSpPr>
        <p:spPr>
          <a:xfrm>
            <a:off x="901648" y="4603191"/>
            <a:ext cx="2753810" cy="400110"/>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(Le Collimateur, 2024 ; </a:t>
            </a:r>
            <a:r>
              <a:rPr lang="fr-FR" sz="1000" dirty="0">
                <a:solidFill>
                  <a:schemeClr val="tx1">
                    <a:lumMod val="95000"/>
                    <a:lumOff val="5000"/>
                  </a:schemeClr>
                </a:solidFill>
                <a:latin typeface="Arial" panose="020B0604020202020204" pitchFamily="34" charset="0"/>
                <a:cs typeface="Arial" panose="020B0604020202020204" pitchFamily="34" charset="0"/>
              </a:rPr>
              <a:t>Lewis et coll., 2021 ; Université de Sherbrooke, 2025</a:t>
            </a:r>
            <a:endParaRPr lang="fr-CA" sz="1000" dirty="0"/>
          </a:p>
        </p:txBody>
      </p:sp>
      <p:grpSp>
        <p:nvGrpSpPr>
          <p:cNvPr id="3" name="Group 2">
            <a:extLst>
              <a:ext uri="{FF2B5EF4-FFF2-40B4-BE49-F238E27FC236}">
                <a16:creationId xmlns:a16="http://schemas.microsoft.com/office/drawing/2014/main" id="{DE7F554E-F7E7-A71B-FF68-A0E161D669FA}"/>
              </a:ext>
            </a:extLst>
          </p:cNvPr>
          <p:cNvGrpSpPr/>
          <p:nvPr/>
        </p:nvGrpSpPr>
        <p:grpSpPr>
          <a:xfrm>
            <a:off x="969580" y="-26170"/>
            <a:ext cx="1179595" cy="1638283"/>
            <a:chOff x="969580" y="333392"/>
            <a:chExt cx="1179595" cy="1638283"/>
          </a:xfrm>
        </p:grpSpPr>
        <p:sp>
          <p:nvSpPr>
            <p:cNvPr id="16" name="Oval 15">
              <a:extLst>
                <a:ext uri="{FF2B5EF4-FFF2-40B4-BE49-F238E27FC236}">
                  <a16:creationId xmlns:a16="http://schemas.microsoft.com/office/drawing/2014/main" id="{7E7DD934-FF94-4CD2-420B-EEDACFA927B8}"/>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51577F84-AAEB-57F0-BB99-AAE7E9E9FFBE}"/>
                </a:ext>
              </a:extLst>
            </p:cNvPr>
            <p:cNvPicPr>
              <a:picLocks noChangeAspect="1"/>
            </p:cNvPicPr>
            <p:nvPr/>
          </p:nvPicPr>
          <p:blipFill>
            <a:blip r:embed="rId2">
              <a:extLst>
                <a:ext uri="{96DAC541-7B7A-43D3-8B79-37D633B846F1}">
                  <asvg:svgBlip xmlns:asvg="http://schemas.microsoft.com/office/drawing/2016/SVG/main" r:embed="rId3"/>
                </a:ext>
              </a:extLst>
            </a:blip>
            <a:srcRect l="58083" r="30314"/>
            <a:stretch>
              <a:fillRect/>
            </a:stretch>
          </p:blipFill>
          <p:spPr>
            <a:xfrm>
              <a:off x="1325806" y="333392"/>
              <a:ext cx="506896" cy="1638283"/>
            </a:xfrm>
            <a:prstGeom prst="rect">
              <a:avLst/>
            </a:prstGeom>
          </p:spPr>
        </p:pic>
      </p:grpSp>
      <p:sp>
        <p:nvSpPr>
          <p:cNvPr id="18" name="Rectangle: Rounded Corners 17">
            <a:extLst>
              <a:ext uri="{FF2B5EF4-FFF2-40B4-BE49-F238E27FC236}">
                <a16:creationId xmlns:a16="http://schemas.microsoft.com/office/drawing/2014/main" id="{C8EE3881-7FEC-FDFA-C7CE-C48DE88AFAA7}"/>
              </a:ext>
            </a:extLst>
          </p:cNvPr>
          <p:cNvSpPr/>
          <p:nvPr/>
        </p:nvSpPr>
        <p:spPr>
          <a:xfrm>
            <a:off x="4719095" y="4664300"/>
            <a:ext cx="2753810" cy="892897"/>
          </a:xfrm>
          <a:prstGeom prst="roundRect">
            <a:avLst>
              <a:gd name="adj" fmla="val 12664"/>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dirty="0">
                <a:solidFill>
                  <a:schemeClr val="tx1"/>
                </a:solidFill>
                <a:latin typeface="Arial" panose="020B0604020202020204" pitchFamily="34" charset="0"/>
                <a:cs typeface="Arial" panose="020B0604020202020204" pitchFamily="34" charset="0"/>
              </a:rPr>
              <a:t>Comment faire ? </a:t>
            </a:r>
          </a:p>
        </p:txBody>
      </p:sp>
      <p:sp>
        <p:nvSpPr>
          <p:cNvPr id="19" name="Arrow: Down 18">
            <a:extLst>
              <a:ext uri="{FF2B5EF4-FFF2-40B4-BE49-F238E27FC236}">
                <a16:creationId xmlns:a16="http://schemas.microsoft.com/office/drawing/2014/main" id="{03623C3C-B3E7-80B0-221E-E22018267F57}"/>
              </a:ext>
            </a:extLst>
          </p:cNvPr>
          <p:cNvSpPr/>
          <p:nvPr/>
        </p:nvSpPr>
        <p:spPr>
          <a:xfrm>
            <a:off x="5595937" y="5791393"/>
            <a:ext cx="1000125" cy="981075"/>
          </a:xfrm>
          <a:prstGeom prst="downArrow">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821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64" presetClass="path" presetSubtype="0" accel="50000" decel="50000" fill="hold" grpId="1" nodeType="withEffect">
                                  <p:stCondLst>
                                    <p:cond delay="1000"/>
                                  </p:stCondLst>
                                  <p:childTnLst>
                                    <p:animMotion origin="layout" path="M 1.66667E-6 -3.7037E-7 L 1.66667E-6 -0.05162 " pathEditMode="relative" rAng="0" ptsTypes="AA">
                                      <p:cBhvr>
                                        <p:cTn id="21" dur="1000" spd="-100000" fill="hold"/>
                                        <p:tgtEl>
                                          <p:spTgt spid="8"/>
                                        </p:tgtEl>
                                        <p:attrNameLst>
                                          <p:attrName>ppt_x</p:attrName>
                                          <p:attrName>ppt_y</p:attrName>
                                        </p:attrNameLst>
                                      </p:cBhvr>
                                      <p:rCtr x="0" y="-2593"/>
                                    </p:animMotion>
                                  </p:childTnLst>
                                </p:cTn>
                              </p:par>
                              <p:par>
                                <p:cTn id="22" presetID="10" presetClass="entr" presetSubtype="0" fill="hold" grpId="0" nodeType="withEffect">
                                  <p:stCondLst>
                                    <p:cond delay="1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64" presetClass="path" presetSubtype="0" accel="50000" decel="50000" fill="hold" grpId="1" nodeType="withEffect">
                                  <p:stCondLst>
                                    <p:cond delay="1500"/>
                                  </p:stCondLst>
                                  <p:childTnLst>
                                    <p:animMotion origin="layout" path="M 1.875E-6 3.7037E-6 L 1.875E-6 -0.05162 " pathEditMode="relative" rAng="0" ptsTypes="AA">
                                      <p:cBhvr>
                                        <p:cTn id="26" dur="1000" spd="-100000" fill="hold"/>
                                        <p:tgtEl>
                                          <p:spTgt spid="7"/>
                                        </p:tgtEl>
                                        <p:attrNameLst>
                                          <p:attrName>ppt_x</p:attrName>
                                          <p:attrName>ppt_y</p:attrName>
                                        </p:attrNameLst>
                                      </p:cBhvr>
                                      <p:rCtr x="0" y="-2593"/>
                                    </p:animMotion>
                                  </p:childTnLst>
                                </p:cTn>
                              </p:par>
                              <p:par>
                                <p:cTn id="27" presetID="10" presetClass="entr" presetSubtype="0" fill="hold" grpId="0" nodeType="withEffect">
                                  <p:stCondLst>
                                    <p:cond delay="2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par>
                                <p:cTn id="30" presetID="64" presetClass="path" presetSubtype="0" accel="50000" decel="50000" fill="hold" grpId="1" nodeType="withEffect">
                                  <p:stCondLst>
                                    <p:cond delay="2000"/>
                                  </p:stCondLst>
                                  <p:childTnLst>
                                    <p:animMotion origin="layout" path="M 1.66667E-6 -1.48148E-6 L 1.66667E-6 -0.05162 " pathEditMode="relative" rAng="0" ptsTypes="AA">
                                      <p:cBhvr>
                                        <p:cTn id="31" dur="1000" spd="-100000" fill="hold"/>
                                        <p:tgtEl>
                                          <p:spTgt spid="10"/>
                                        </p:tgtEl>
                                        <p:attrNameLst>
                                          <p:attrName>ppt_x</p:attrName>
                                          <p:attrName>ppt_y</p:attrName>
                                        </p:attrNameLst>
                                      </p:cBhvr>
                                      <p:rCtr x="0" y="-2593"/>
                                    </p:animMotion>
                                  </p:childTnLst>
                                </p:cTn>
                              </p:par>
                              <p:par>
                                <p:cTn id="32" presetID="10" presetClass="entr" presetSubtype="0" fill="hold" grpId="0" nodeType="withEffect">
                                  <p:stCondLst>
                                    <p:cond delay="25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childTnLst>
                                </p:cTn>
                              </p:par>
                              <p:par>
                                <p:cTn id="35" presetID="64" presetClass="path" presetSubtype="0" accel="50000" decel="50000" fill="hold" grpId="1" nodeType="withEffect">
                                  <p:stCondLst>
                                    <p:cond delay="2500"/>
                                  </p:stCondLst>
                                  <p:childTnLst>
                                    <p:animMotion origin="layout" path="M 0 1.11111E-6 L 0 -0.05162 " pathEditMode="relative" rAng="0" ptsTypes="AA">
                                      <p:cBhvr>
                                        <p:cTn id="36" dur="1000" spd="-100000" fill="hold"/>
                                        <p:tgtEl>
                                          <p:spTgt spid="18"/>
                                        </p:tgtEl>
                                        <p:attrNameLst>
                                          <p:attrName>ppt_x</p:attrName>
                                          <p:attrName>ppt_y</p:attrName>
                                        </p:attrNameLst>
                                      </p:cBhvr>
                                      <p:rCtr x="0" y="-2593"/>
                                    </p:animMotion>
                                  </p:childTnLst>
                                </p:cTn>
                              </p:par>
                              <p:par>
                                <p:cTn id="37" presetID="10" presetClass="entr" presetSubtype="0" fill="hold" grpId="0" nodeType="withEffect">
                                  <p:stCondLst>
                                    <p:cond delay="275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childTnLst>
                                </p:cTn>
                              </p:par>
                              <p:par>
                                <p:cTn id="40" presetID="64" presetClass="path" presetSubtype="0" accel="50000" decel="50000" fill="hold" grpId="1" nodeType="withEffect">
                                  <p:stCondLst>
                                    <p:cond delay="2750"/>
                                  </p:stCondLst>
                                  <p:childTnLst>
                                    <p:animMotion origin="layout" path="M 0 -2.22222E-6 L 0 -0.07153 " pathEditMode="relative" rAng="0" ptsTypes="AA">
                                      <p:cBhvr>
                                        <p:cTn id="41" dur="1000" spd="-100000" fill="hold"/>
                                        <p:tgtEl>
                                          <p:spTgt spid="19"/>
                                        </p:tgtEl>
                                        <p:attrNameLst>
                                          <p:attrName>ppt_x</p:attrName>
                                          <p:attrName>ppt_y</p:attrName>
                                        </p:attrNameLst>
                                      </p:cBhvr>
                                      <p:rCtr x="0" y="-3588"/>
                                    </p:animMotion>
                                  </p:childTnLst>
                                </p:cTn>
                              </p:par>
                              <p:par>
                                <p:cTn id="42" presetID="10" presetClass="entr" presetSubtype="0" fill="hold" grpId="0" nodeType="withEffect">
                                  <p:stCondLst>
                                    <p:cond delay="300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p:bldP spid="7" grpId="0" animBg="1"/>
      <p:bldP spid="7" grpId="1" animBg="1"/>
      <p:bldP spid="8" grpId="0" animBg="1"/>
      <p:bldP spid="8" grpId="1" animBg="1"/>
      <p:bldP spid="9" grpId="0" animBg="1"/>
      <p:bldP spid="11" grpId="0" uiExpand="1"/>
      <p:bldP spid="15" grpId="0"/>
      <p:bldP spid="18" grpId="0" animBg="1"/>
      <p:bldP spid="18" grpId="1" animBg="1"/>
      <p:bldP spid="19" grpId="0" animBg="1"/>
      <p:bldP spid="1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7BE8A89-BFE4-48C8-1D4A-4E306D19AE0F}"/>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25EE1E8D-6B6E-A954-8766-65EC278C4557}"/>
              </a:ext>
            </a:extLst>
          </p:cNvPr>
          <p:cNvSpPr/>
          <p:nvPr/>
        </p:nvSpPr>
        <p:spPr>
          <a:xfrm>
            <a:off x="984788" y="2466064"/>
            <a:ext cx="10220000" cy="115655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Fournissez des ressources externes (documents, sites web, photos, vidéos, etc.) afin de guider l’outil à extraire </a:t>
            </a:r>
          </a:p>
          <a:p>
            <a:r>
              <a:rPr lang="fr-FR" sz="1500" dirty="0">
                <a:solidFill>
                  <a:schemeClr val="tx1"/>
                </a:solidFill>
                <a:latin typeface="Arial" panose="020B0604020202020204" pitchFamily="34" charset="0"/>
                <a:cs typeface="Arial" panose="020B0604020202020204" pitchFamily="34" charset="0"/>
              </a:rPr>
              <a:t>des réponses à partir de celles-ci.</a:t>
            </a:r>
          </a:p>
        </p:txBody>
      </p:sp>
      <p:sp>
        <p:nvSpPr>
          <p:cNvPr id="13" name="Rectangle: Rounded Corners 12">
            <a:extLst>
              <a:ext uri="{FF2B5EF4-FFF2-40B4-BE49-F238E27FC236}">
                <a16:creationId xmlns:a16="http://schemas.microsoft.com/office/drawing/2014/main" id="{72C2DB59-A792-4DC6-69A7-AA34A5056E2D}"/>
              </a:ext>
            </a:extLst>
          </p:cNvPr>
          <p:cNvSpPr/>
          <p:nvPr/>
        </p:nvSpPr>
        <p:spPr>
          <a:xfrm>
            <a:off x="987212" y="2031635"/>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Optez pour un outil d’</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qui utilise cette technique. </a:t>
            </a:r>
          </a:p>
        </p:txBody>
      </p:sp>
      <p:sp>
        <p:nvSpPr>
          <p:cNvPr id="14" name="Rectangle: Rounded Corners 13">
            <a:extLst>
              <a:ext uri="{FF2B5EF4-FFF2-40B4-BE49-F238E27FC236}">
                <a16:creationId xmlns:a16="http://schemas.microsoft.com/office/drawing/2014/main" id="{63AC942C-21BE-DC2D-EA89-194DC5F226CE}"/>
              </a:ext>
            </a:extLst>
          </p:cNvPr>
          <p:cNvSpPr/>
          <p:nvPr/>
        </p:nvSpPr>
        <p:spPr>
          <a:xfrm>
            <a:off x="987212" y="1784294"/>
            <a:ext cx="10217576" cy="626215"/>
          </a:xfrm>
          <a:prstGeom prst="roundRect">
            <a:avLst>
              <a:gd name="adj" fmla="val 1675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Comment faire ?</a:t>
            </a:r>
          </a:p>
        </p:txBody>
      </p:sp>
      <p:grpSp>
        <p:nvGrpSpPr>
          <p:cNvPr id="4" name="Group 3">
            <a:extLst>
              <a:ext uri="{FF2B5EF4-FFF2-40B4-BE49-F238E27FC236}">
                <a16:creationId xmlns:a16="http://schemas.microsoft.com/office/drawing/2014/main" id="{FFE91EB4-74F1-B63B-7EFB-0B1CB6A24D72}"/>
              </a:ext>
            </a:extLst>
          </p:cNvPr>
          <p:cNvGrpSpPr/>
          <p:nvPr/>
        </p:nvGrpSpPr>
        <p:grpSpPr>
          <a:xfrm>
            <a:off x="9304622" y="0"/>
            <a:ext cx="3408642" cy="6858000"/>
            <a:chOff x="9304622" y="0"/>
            <a:chExt cx="3408642" cy="6858000"/>
          </a:xfrm>
        </p:grpSpPr>
        <p:sp>
          <p:nvSpPr>
            <p:cNvPr id="5" name="Right Triangle 4">
              <a:extLst>
                <a:ext uri="{FF2B5EF4-FFF2-40B4-BE49-F238E27FC236}">
                  <a16:creationId xmlns:a16="http://schemas.microsoft.com/office/drawing/2014/main" id="{EAE7DA18-6189-8287-9AFF-C5D95AAAE6B7}"/>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A9B160A4-4FE4-2063-8D79-F9551E6B93B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9304622" y="3762598"/>
              <a:ext cx="3408642" cy="2921694"/>
            </a:xfrm>
            <a:prstGeom prst="rect">
              <a:avLst/>
            </a:prstGeom>
          </p:spPr>
        </p:pic>
      </p:grpSp>
      <p:sp>
        <p:nvSpPr>
          <p:cNvPr id="15" name="ZoneTexte 14">
            <a:extLst>
              <a:ext uri="{FF2B5EF4-FFF2-40B4-BE49-F238E27FC236}">
                <a16:creationId xmlns:a16="http://schemas.microsoft.com/office/drawing/2014/main" id="{D7041219-8902-8031-DEBE-279298A0EF65}"/>
              </a:ext>
            </a:extLst>
          </p:cNvPr>
          <p:cNvSpPr txBox="1"/>
          <p:nvPr/>
        </p:nvSpPr>
        <p:spPr>
          <a:xfrm>
            <a:off x="969580" y="3810827"/>
            <a:ext cx="6358596"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a:t>
            </a:r>
            <a:r>
              <a:rPr lang="fr-FR" sz="1000" dirty="0">
                <a:solidFill>
                  <a:schemeClr val="tx1">
                    <a:lumMod val="95000"/>
                    <a:lumOff val="5000"/>
                  </a:schemeClr>
                </a:solidFill>
                <a:latin typeface="Arial" panose="020B0604020202020204" pitchFamily="34" charset="0"/>
                <a:cs typeface="Arial" panose="020B0604020202020204" pitchFamily="34" charset="0"/>
              </a:rPr>
              <a:t>Lewis et coll., 2021)</a:t>
            </a:r>
            <a:endParaRPr lang="fr-CA" sz="1000" dirty="0"/>
          </a:p>
        </p:txBody>
      </p:sp>
      <p:sp>
        <p:nvSpPr>
          <p:cNvPr id="10" name="TextBox 9">
            <a:extLst>
              <a:ext uri="{FF2B5EF4-FFF2-40B4-BE49-F238E27FC236}">
                <a16:creationId xmlns:a16="http://schemas.microsoft.com/office/drawing/2014/main" id="{AB72CF21-3A41-63A6-5337-D2908406F478}"/>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Qu’est-ce que la RAG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6B1B318F-E9F1-DF82-40B1-21F945D079EA}"/>
              </a:ext>
            </a:extLst>
          </p:cNvPr>
          <p:cNvGrpSpPr/>
          <p:nvPr/>
        </p:nvGrpSpPr>
        <p:grpSpPr>
          <a:xfrm>
            <a:off x="969580" y="-26170"/>
            <a:ext cx="1179595" cy="1638283"/>
            <a:chOff x="969580" y="333392"/>
            <a:chExt cx="1179595" cy="1638283"/>
          </a:xfrm>
        </p:grpSpPr>
        <p:sp>
          <p:nvSpPr>
            <p:cNvPr id="16" name="Oval 15">
              <a:extLst>
                <a:ext uri="{FF2B5EF4-FFF2-40B4-BE49-F238E27FC236}">
                  <a16:creationId xmlns:a16="http://schemas.microsoft.com/office/drawing/2014/main" id="{896E35B0-917B-4A0D-8D99-DFED3D058655}"/>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49E78A3F-B2DE-71FE-69C9-9AA651C349F9}"/>
                </a:ext>
              </a:extLst>
            </p:cNvPr>
            <p:cNvPicPr>
              <a:picLocks noChangeAspect="1"/>
            </p:cNvPicPr>
            <p:nvPr/>
          </p:nvPicPr>
          <p:blipFill>
            <a:blip r:embed="rId4">
              <a:extLst>
                <a:ext uri="{96DAC541-7B7A-43D3-8B79-37D633B846F1}">
                  <asvg:svgBlip xmlns:asvg="http://schemas.microsoft.com/office/drawing/2016/SVG/main" r:embed="rId5"/>
                </a:ext>
              </a:extLst>
            </a:blip>
            <a:srcRect l="58083" r="30314"/>
            <a:stretch>
              <a:fillRect/>
            </a:stretch>
          </p:blipFill>
          <p:spPr>
            <a:xfrm>
              <a:off x="1325806" y="333392"/>
              <a:ext cx="506896" cy="1638283"/>
            </a:xfrm>
            <a:prstGeom prst="rect">
              <a:avLst/>
            </a:prstGeom>
          </p:spPr>
        </p:pic>
      </p:grpSp>
    </p:spTree>
    <p:extLst>
      <p:ext uri="{BB962C8B-B14F-4D97-AF65-F5344CB8AC3E}">
        <p14:creationId xmlns:p14="http://schemas.microsoft.com/office/powerpoint/2010/main" val="161577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64" presetClass="path" presetSubtype="0" accel="50000" decel="50000" fill="hold" grpId="1" nodeType="withEffect">
                                  <p:stCondLst>
                                    <p:cond delay="750"/>
                                  </p:stCondLst>
                                  <p:childTnLst>
                                    <p:animMotion origin="layout" path="M -2.08333E-7 3.33333E-6 L -2.08333E-7 -0.05162 " pathEditMode="relative" rAng="0" ptsTypes="AA">
                                      <p:cBhvr>
                                        <p:cTn id="18" dur="1000" spd="-100000" fill="hold"/>
                                        <p:tgtEl>
                                          <p:spTgt spid="13"/>
                                        </p:tgtEl>
                                        <p:attrNameLst>
                                          <p:attrName>ppt_x</p:attrName>
                                          <p:attrName>ppt_y</p:attrName>
                                        </p:attrNameLst>
                                      </p:cBhvr>
                                      <p:rCtr x="0" y="-2593"/>
                                    </p:animMotion>
                                  </p:childTnLst>
                                </p:cTn>
                              </p:par>
                              <p:par>
                                <p:cTn id="19" presetID="10" presetClass="entr" presetSubtype="0" fill="hold" grpId="0" nodeType="withEffect">
                                  <p:stCondLst>
                                    <p:cond delay="125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par>
                                <p:cTn id="22" presetID="64" presetClass="path" presetSubtype="0" accel="50000" decel="50000" fill="hold" grpId="1" nodeType="withEffect">
                                  <p:stCondLst>
                                    <p:cond delay="1250"/>
                                  </p:stCondLst>
                                  <p:childTnLst>
                                    <p:animMotion origin="layout" path="M 2.08333E-7 0 L 2.08333E-7 -0.05162 " pathEditMode="relative" rAng="0" ptsTypes="AA">
                                      <p:cBhvr>
                                        <p:cTn id="23" dur="1000" spd="-100000" fill="hold"/>
                                        <p:tgtEl>
                                          <p:spTgt spid="12"/>
                                        </p:tgtEl>
                                        <p:attrNameLst>
                                          <p:attrName>ppt_x</p:attrName>
                                          <p:attrName>ppt_y</p:attrName>
                                        </p:attrNameLst>
                                      </p:cBhvr>
                                      <p:rCtr x="0" y="-2593"/>
                                    </p:animMotion>
                                  </p:childTnLst>
                                </p:cTn>
                              </p:par>
                              <p:par>
                                <p:cTn id="24" presetID="10" presetClass="entr" presetSubtype="0" fill="hold" grpId="0" nodeType="withEffect">
                                  <p:stCondLst>
                                    <p:cond delay="125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15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childTnLst>
                                </p:cTn>
                              </p:par>
                              <p:par>
                                <p:cTn id="30" presetID="63" presetClass="path" presetSubtype="0" accel="50000" decel="50000" fill="hold" nodeType="withEffect">
                                  <p:stCondLst>
                                    <p:cond delay="1500"/>
                                  </p:stCondLst>
                                  <p:childTnLst>
                                    <p:animMotion origin="layout" path="M -4.58333E-6 0 L 0.25 0 " pathEditMode="relative" rAng="0" ptsTypes="AA">
                                      <p:cBhvr>
                                        <p:cTn id="31" dur="1000" spd="-100000" fill="hold"/>
                                        <p:tgtEl>
                                          <p:spTgt spid="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5"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F4CA162C-2901-9037-4288-3E4DCA084771}"/>
            </a:ext>
          </a:extLst>
        </p:cNvPr>
        <p:cNvGrpSpPr/>
        <p:nvPr/>
      </p:nvGrpSpPr>
      <p:grpSpPr>
        <a:xfrm>
          <a:off x="0" y="0"/>
          <a:ext cx="0" cy="0"/>
          <a:chOff x="0" y="0"/>
          <a:chExt cx="0" cy="0"/>
        </a:xfrm>
      </p:grpSpPr>
      <p:pic>
        <p:nvPicPr>
          <p:cNvPr id="14" name="Picture 13" descr="A black background with white lines&#10;&#10;AI-generated content may be incorrect.">
            <a:extLst>
              <a:ext uri="{FF2B5EF4-FFF2-40B4-BE49-F238E27FC236}">
                <a16:creationId xmlns:a16="http://schemas.microsoft.com/office/drawing/2014/main" id="{FF95EDE6-5F63-A4E8-7338-47AA36F29E17}"/>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 name="Rectangle: Rounded Corners 12">
            <a:extLst>
              <a:ext uri="{FF2B5EF4-FFF2-40B4-BE49-F238E27FC236}">
                <a16:creationId xmlns:a16="http://schemas.microsoft.com/office/drawing/2014/main" id="{F0A78600-412F-8D72-F1FE-53C96B023642}"/>
              </a:ext>
            </a:extLst>
          </p:cNvPr>
          <p:cNvSpPr/>
          <p:nvPr/>
        </p:nvSpPr>
        <p:spPr>
          <a:xfrm>
            <a:off x="916865" y="5286028"/>
            <a:ext cx="7965194" cy="11811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L’entreprise rappelle également l’importance de respecter les lois sur les droits d’auteur, notamment en évitant le partage de contenus protégés sans autorisation préalable.</a:t>
            </a:r>
          </a:p>
        </p:txBody>
      </p:sp>
      <p:sp>
        <p:nvSpPr>
          <p:cNvPr id="2" name="TextBox 1">
            <a:extLst>
              <a:ext uri="{FF2B5EF4-FFF2-40B4-BE49-F238E27FC236}">
                <a16:creationId xmlns:a16="http://schemas.microsoft.com/office/drawing/2014/main" id="{853E6B92-5C0B-E0B8-F5C4-B51A3F5A45F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pratiquait…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646650B0-EB83-2500-A0A1-D40A86DEF1D5}"/>
              </a:ext>
            </a:extLst>
          </p:cNvPr>
          <p:cNvSpPr/>
          <p:nvPr/>
        </p:nvSpPr>
        <p:spPr>
          <a:xfrm>
            <a:off x="916869" y="1215870"/>
            <a:ext cx="7965194" cy="88244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err="1">
                <a:solidFill>
                  <a:schemeClr val="tx1"/>
                </a:solidFill>
                <a:latin typeface="Arial" panose="020B0604020202020204" pitchFamily="34" charset="0"/>
                <a:cs typeface="Arial" panose="020B0604020202020204" pitchFamily="34" charset="0"/>
              </a:rPr>
              <a:t>NotebookLM</a:t>
            </a:r>
            <a:r>
              <a:rPr lang="fr-FR" sz="2000">
                <a:solidFill>
                  <a:schemeClr val="tx1"/>
                </a:solidFill>
                <a:latin typeface="Arial" panose="020B0604020202020204" pitchFamily="34" charset="0"/>
                <a:cs typeface="Arial" panose="020B0604020202020204" pitchFamily="34" charset="0"/>
              </a:rPr>
              <a:t> est un produit expérimental conçu par l’équipe de Google </a:t>
            </a:r>
            <a:r>
              <a:rPr lang="fr-FR" sz="2000" err="1">
                <a:solidFill>
                  <a:schemeClr val="tx1"/>
                </a:solidFill>
                <a:latin typeface="Arial" panose="020B0604020202020204" pitchFamily="34" charset="0"/>
                <a:cs typeface="Arial" panose="020B0604020202020204" pitchFamily="34" charset="0"/>
              </a:rPr>
              <a:t>Labs</a:t>
            </a:r>
            <a:r>
              <a:rPr lang="fr-FR" sz="2000">
                <a:solidFill>
                  <a:schemeClr val="tx1"/>
                </a:solidFill>
                <a:latin typeface="Arial" panose="020B0604020202020204" pitchFamily="34" charset="0"/>
                <a:cs typeface="Arial" panose="020B0604020202020204" pitchFamily="34" charset="0"/>
              </a:rPr>
              <a:t> en 2023.</a:t>
            </a:r>
          </a:p>
        </p:txBody>
      </p:sp>
      <p:sp>
        <p:nvSpPr>
          <p:cNvPr id="8" name="Rectangle: Rounded Corners 7">
            <a:extLst>
              <a:ext uri="{FF2B5EF4-FFF2-40B4-BE49-F238E27FC236}">
                <a16:creationId xmlns:a16="http://schemas.microsoft.com/office/drawing/2014/main" id="{B92A438C-AA0E-4DF2-62F7-80B224F8F7D2}"/>
              </a:ext>
            </a:extLst>
          </p:cNvPr>
          <p:cNvSpPr/>
          <p:nvPr/>
        </p:nvSpPr>
        <p:spPr>
          <a:xfrm>
            <a:off x="916865" y="4382533"/>
            <a:ext cx="7965194" cy="11811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Google affirme ne pas utiliser les données personnelles pour entraîner </a:t>
            </a:r>
            <a:r>
              <a:rPr lang="fr-FR" sz="1500" b="1" err="1">
                <a:solidFill>
                  <a:schemeClr val="tx1"/>
                </a:solidFill>
                <a:latin typeface="Arial" panose="020B0604020202020204" pitchFamily="34" charset="0"/>
                <a:cs typeface="Arial" panose="020B0604020202020204" pitchFamily="34" charset="0"/>
              </a:rPr>
              <a:t>NotebookLM</a:t>
            </a:r>
            <a:r>
              <a:rPr lang="fr-FR" sz="1500" b="1">
                <a:solidFill>
                  <a:schemeClr val="tx1"/>
                </a:solidFill>
                <a:latin typeface="Arial" panose="020B0604020202020204" pitchFamily="34" charset="0"/>
                <a:cs typeface="Arial" panose="020B0604020202020204" pitchFamily="34" charset="0"/>
              </a:rPr>
              <a:t>, mettant de l’avant une promesse de respect de la confidentialité.</a:t>
            </a:r>
          </a:p>
        </p:txBody>
      </p:sp>
      <p:sp>
        <p:nvSpPr>
          <p:cNvPr id="9" name="Rectangle: Rounded Corners 8">
            <a:extLst>
              <a:ext uri="{FF2B5EF4-FFF2-40B4-BE49-F238E27FC236}">
                <a16:creationId xmlns:a16="http://schemas.microsoft.com/office/drawing/2014/main" id="{532CC28D-71F4-D10D-DC46-1A862BA40FED}"/>
              </a:ext>
            </a:extLst>
          </p:cNvPr>
          <p:cNvSpPr/>
          <p:nvPr/>
        </p:nvSpPr>
        <p:spPr>
          <a:xfrm>
            <a:off x="916866" y="4266023"/>
            <a:ext cx="7965194" cy="6309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Minute éthique :</a:t>
            </a:r>
          </a:p>
        </p:txBody>
      </p:sp>
      <p:pic>
        <p:nvPicPr>
          <p:cNvPr id="10" name="Graphic 9">
            <a:extLst>
              <a:ext uri="{FF2B5EF4-FFF2-40B4-BE49-F238E27FC236}">
                <a16:creationId xmlns:a16="http://schemas.microsoft.com/office/drawing/2014/main" id="{C672CFDC-7B8B-29F5-4AE5-D2984F5C304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797265" y="1624990"/>
            <a:ext cx="5224141" cy="4477834"/>
          </a:xfrm>
          <a:prstGeom prst="rect">
            <a:avLst/>
          </a:prstGeom>
        </p:spPr>
      </p:pic>
      <p:sp>
        <p:nvSpPr>
          <p:cNvPr id="11" name="Rectangle: Rounded Corners 10">
            <a:extLst>
              <a:ext uri="{FF2B5EF4-FFF2-40B4-BE49-F238E27FC236}">
                <a16:creationId xmlns:a16="http://schemas.microsoft.com/office/drawing/2014/main" id="{7859351B-A090-4AD0-1B7C-1F37B1DDB0B7}"/>
              </a:ext>
            </a:extLst>
          </p:cNvPr>
          <p:cNvSpPr/>
          <p:nvPr/>
        </p:nvSpPr>
        <p:spPr>
          <a:xfrm>
            <a:off x="916868" y="2316423"/>
            <a:ext cx="7965194" cy="88244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C’est un assistant de recherche et de rédaction qui utilise la technique RAG. </a:t>
            </a:r>
          </a:p>
        </p:txBody>
      </p:sp>
      <p:sp>
        <p:nvSpPr>
          <p:cNvPr id="12" name="Rectangle: Rounded Corners 11">
            <a:extLst>
              <a:ext uri="{FF2B5EF4-FFF2-40B4-BE49-F238E27FC236}">
                <a16:creationId xmlns:a16="http://schemas.microsoft.com/office/drawing/2014/main" id="{B6AFF381-91AF-A96D-8D35-5D5B35F0DD04}"/>
              </a:ext>
            </a:extLst>
          </p:cNvPr>
          <p:cNvSpPr/>
          <p:nvPr/>
        </p:nvSpPr>
        <p:spPr>
          <a:xfrm>
            <a:off x="916868" y="3416976"/>
            <a:ext cx="7965194" cy="6309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Il permet d’interroger ses propres notes, sources et documents. </a:t>
            </a:r>
          </a:p>
        </p:txBody>
      </p:sp>
      <p:sp>
        <p:nvSpPr>
          <p:cNvPr id="3" name="ZoneTexte 2">
            <a:extLst>
              <a:ext uri="{FF2B5EF4-FFF2-40B4-BE49-F238E27FC236}">
                <a16:creationId xmlns:a16="http://schemas.microsoft.com/office/drawing/2014/main" id="{A88DDFD6-9A36-2B65-394A-D7757E541F37}"/>
              </a:ext>
            </a:extLst>
          </p:cNvPr>
          <p:cNvSpPr txBox="1"/>
          <p:nvPr/>
        </p:nvSpPr>
        <p:spPr>
          <a:xfrm>
            <a:off x="916865" y="6597724"/>
            <a:ext cx="6358596"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(Google</a:t>
            </a:r>
            <a:r>
              <a:rPr lang="fr-FR" sz="1000">
                <a:latin typeface="Arial" panose="020B0604020202020204" pitchFamily="34" charset="0"/>
                <a:cs typeface="Arial" panose="020B0604020202020204" pitchFamily="34" charset="0"/>
              </a:rPr>
              <a:t>, 2025 ; </a:t>
            </a:r>
            <a:r>
              <a:rPr lang="fr-FR" sz="1000" dirty="0" err="1">
                <a:latin typeface="Arial" panose="020B0604020202020204" pitchFamily="34" charset="0"/>
                <a:cs typeface="Arial" panose="020B0604020202020204" pitchFamily="34" charset="0"/>
              </a:rPr>
              <a:t>Raiza</a:t>
            </a:r>
            <a:r>
              <a:rPr lang="fr-FR" sz="1000" dirty="0">
                <a:latin typeface="Arial" panose="020B0604020202020204" pitchFamily="34" charset="0"/>
                <a:cs typeface="Arial" panose="020B0604020202020204" pitchFamily="34" charset="0"/>
              </a:rPr>
              <a:t> et Johnson, 2023)</a:t>
            </a:r>
            <a:endParaRPr lang="fr-CA" sz="1000" dirty="0"/>
          </a:p>
        </p:txBody>
      </p:sp>
    </p:spTree>
    <p:extLst>
      <p:ext uri="{BB962C8B-B14F-4D97-AF65-F5344CB8AC3E}">
        <p14:creationId xmlns:p14="http://schemas.microsoft.com/office/powerpoint/2010/main" val="26558126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64" presetClass="path" presetSubtype="0" accel="50000" decel="50000" fill="hold" grpId="1" nodeType="withEffect">
                                  <p:stCondLst>
                                    <p:cond delay="1250"/>
                                  </p:stCondLst>
                                  <p:childTnLst>
                                    <p:animMotion origin="layout" path="M -2.91667E-6 4.44444E-6 L -2.91667E-6 -0.05162 " pathEditMode="relative" rAng="0" ptsTypes="AA">
                                      <p:cBhvr>
                                        <p:cTn id="24" dur="1000" spd="-100000" fill="hold"/>
                                        <p:tgtEl>
                                          <p:spTgt spid="8"/>
                                        </p:tgtEl>
                                        <p:attrNameLst>
                                          <p:attrName>ppt_x</p:attrName>
                                          <p:attrName>ppt_y</p:attrName>
                                        </p:attrNameLst>
                                      </p:cBhvr>
                                      <p:rCtr x="0" y="-2593"/>
                                    </p:animMotion>
                                  </p:childTnLst>
                                </p:cTn>
                              </p:par>
                              <p:par>
                                <p:cTn id="25" presetID="10" presetClass="entr" presetSubtype="0" fill="hold" grpId="0" nodeType="withEffect">
                                  <p:stCondLst>
                                    <p:cond delay="175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par>
                                <p:cTn id="28" presetID="64" presetClass="path" presetSubtype="0" accel="50000" decel="50000" fill="hold" grpId="1" nodeType="withEffect">
                                  <p:stCondLst>
                                    <p:cond delay="1750"/>
                                  </p:stCondLst>
                                  <p:childTnLst>
                                    <p:animMotion origin="layout" path="M -2.91667E-6 1.48148E-6 L -2.91667E-6 -0.05162 " pathEditMode="relative" rAng="0" ptsTypes="AA">
                                      <p:cBhvr>
                                        <p:cTn id="29" dur="1000" spd="-100000" fill="hold"/>
                                        <p:tgtEl>
                                          <p:spTgt spid="13"/>
                                        </p:tgtEl>
                                        <p:attrNameLst>
                                          <p:attrName>ppt_x</p:attrName>
                                          <p:attrName>ppt_y</p:attrName>
                                        </p:attrNameLst>
                                      </p:cBhvr>
                                      <p:rCtr x="0" y="-2593"/>
                                    </p:animMotion>
                                  </p:childTnLst>
                                </p:cTn>
                              </p:par>
                              <p:par>
                                <p:cTn id="30" presetID="10" presetClass="entr" presetSubtype="0" fill="hold" nodeType="withEffect">
                                  <p:stCondLst>
                                    <p:cond delay="20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par>
                                <p:cTn id="33" presetID="42" presetClass="path" presetSubtype="0" accel="50000" decel="50000" fill="hold" nodeType="withEffect">
                                  <p:stCondLst>
                                    <p:cond delay="2000"/>
                                  </p:stCondLst>
                                  <p:childTnLst>
                                    <p:animMotion origin="layout" path="M 3.95833E-6 4.07407E-6 L 3.95833E-6 0.10509 " pathEditMode="relative" rAng="0" ptsTypes="AA">
                                      <p:cBhvr>
                                        <p:cTn id="34" dur="1000" spd="-100000" fill="hold"/>
                                        <p:tgtEl>
                                          <p:spTgt spid="10"/>
                                        </p:tgtEl>
                                        <p:attrNameLst>
                                          <p:attrName>ppt_x</p:attrName>
                                          <p:attrName>ppt_y</p:attrName>
                                        </p:attrNameLst>
                                      </p:cBhvr>
                                      <p:rCtr x="0" y="5255"/>
                                    </p:animMotion>
                                  </p:childTnLst>
                                </p:cTn>
                              </p:par>
                              <p:par>
                                <p:cTn id="35" presetID="10" presetClass="entr" presetSubtype="0" fill="hold" grpId="0" nodeType="withEffect">
                                  <p:stCondLst>
                                    <p:cond delay="20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 grpId="0"/>
      <p:bldP spid="7" grpId="0" animBg="1"/>
      <p:bldP spid="8" grpId="0" animBg="1"/>
      <p:bldP spid="8" grpId="1" animBg="1"/>
      <p:bldP spid="9" grpId="0" animBg="1"/>
      <p:bldP spid="11" grpId="0" animBg="1"/>
      <p:bldP spid="1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E66EAEE-00B0-4634-9213-B101186992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234F264-A640-39BF-DF5D-FC276633922B}"/>
              </a:ext>
            </a:extLst>
          </p:cNvPr>
          <p:cNvSpPr txBox="1"/>
          <p:nvPr/>
        </p:nvSpPr>
        <p:spPr>
          <a:xfrm>
            <a:off x="0" y="0"/>
            <a:ext cx="12192000" cy="3616375"/>
          </a:xfrm>
          <a:prstGeom prst="rect">
            <a:avLst/>
          </a:prstGeom>
          <a:noFill/>
        </p:spPr>
        <p:txBody>
          <a:bodyPr wrap="square" lIns="914400" tIns="914400" rIns="914400" bIns="228600" rtlCol="0">
            <a:spAutoFit/>
          </a:bodyPr>
          <a:lstStyle/>
          <a:p>
            <a:pPr algn="ctr"/>
            <a:r>
              <a:rPr lang="fr-CA" sz="2000" dirty="0">
                <a:latin typeface="Arial" panose="020B0604020202020204" pitchFamily="34" charset="0"/>
                <a:ea typeface="Calibri" panose="020F0502020204030204" pitchFamily="34" charset="0"/>
                <a:cs typeface="Arial" panose="020B0604020202020204" pitchFamily="34" charset="0"/>
              </a:rPr>
              <a:t>Une collaboration du</a:t>
            </a:r>
          </a:p>
          <a:p>
            <a:pPr algn="ctr"/>
            <a:r>
              <a:rPr lang="fr-CA" sz="4000" b="1" dirty="0">
                <a:solidFill>
                  <a:srgbClr val="00AAE7"/>
                </a:solidFill>
                <a:latin typeface="Arial" panose="020B0604020202020204" pitchFamily="34" charset="0"/>
                <a:ea typeface="Calibri" panose="020F0502020204030204" pitchFamily="34" charset="0"/>
                <a:cs typeface="Arial" panose="020B0604020202020204" pitchFamily="34" charset="0"/>
              </a:rPr>
              <a:t>Cégep de Saint-Laurent</a:t>
            </a:r>
          </a:p>
          <a:p>
            <a:pPr algn="ctr"/>
            <a:r>
              <a:rPr lang="fr-CA" sz="2000" dirty="0">
                <a:latin typeface="Arial" panose="020B0604020202020204" pitchFamily="34" charset="0"/>
                <a:ea typeface="Calibri" panose="020F0502020204030204" pitchFamily="34" charset="0"/>
                <a:cs typeface="Arial" panose="020B0604020202020204" pitchFamily="34" charset="0"/>
              </a:rPr>
              <a:t>et</a:t>
            </a:r>
          </a:p>
          <a:p>
            <a:pPr algn="ctr"/>
            <a:r>
              <a:rPr lang="fr-CA" sz="4000" b="1" dirty="0">
                <a:solidFill>
                  <a:srgbClr val="0079BE"/>
                </a:solidFill>
                <a:latin typeface="Arial" panose="020B0604020202020204" pitchFamily="34" charset="0"/>
                <a:ea typeface="Calibri" panose="020F0502020204030204" pitchFamily="34" charset="0"/>
                <a:cs typeface="Arial" panose="020B0604020202020204" pitchFamily="34" charset="0"/>
              </a:rPr>
              <a:t>Le Carrefour d’innovation et de pédagogie universitaire de l’UQAM</a:t>
            </a:r>
          </a:p>
        </p:txBody>
      </p:sp>
      <p:pic>
        <p:nvPicPr>
          <p:cNvPr id="3" name="Graphic 2">
            <a:hlinkClick r:id="rId2"/>
            <a:extLst>
              <a:ext uri="{FF2B5EF4-FFF2-40B4-BE49-F238E27FC236}">
                <a16:creationId xmlns:a16="http://schemas.microsoft.com/office/drawing/2014/main" id="{AE9DA354-B3CA-AF27-DAEB-51C8579B5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9745" y="5468445"/>
            <a:ext cx="2192511" cy="767379"/>
          </a:xfrm>
          <a:prstGeom prst="rect">
            <a:avLst/>
          </a:prstGeom>
          <a:effectLst/>
        </p:spPr>
      </p:pic>
      <p:sp>
        <p:nvSpPr>
          <p:cNvPr id="4" name="TextBox 3">
            <a:extLst>
              <a:ext uri="{FF2B5EF4-FFF2-40B4-BE49-F238E27FC236}">
                <a16:creationId xmlns:a16="http://schemas.microsoft.com/office/drawing/2014/main" id="{29D9B902-A66B-FD10-415E-44BDFA9D7635}"/>
              </a:ext>
            </a:extLst>
          </p:cNvPr>
          <p:cNvSpPr txBox="1"/>
          <p:nvPr/>
        </p:nvSpPr>
        <p:spPr>
          <a:xfrm>
            <a:off x="0" y="4755683"/>
            <a:ext cx="12192000" cy="769441"/>
          </a:xfrm>
          <a:prstGeom prst="rect">
            <a:avLst/>
          </a:prstGeom>
          <a:noFill/>
        </p:spPr>
        <p:txBody>
          <a:bodyPr wrap="square" lIns="914400" tIns="228600" rIns="914400" bIns="228600" rtlCol="0">
            <a:spAutoFit/>
          </a:bodyPr>
          <a:lstStyle/>
          <a:p>
            <a:pPr algn="ctr"/>
            <a:r>
              <a:rPr lang="fr-CA" sz="2000" b="1">
                <a:latin typeface="Arial" panose="020B0604020202020204" pitchFamily="34" charset="0"/>
                <a:ea typeface="Calibri" panose="020F0502020204030204" pitchFamily="34" charset="0"/>
                <a:cs typeface="Arial" panose="020B0604020202020204" pitchFamily="34" charset="0"/>
              </a:rPr>
              <a:t>Sous licence</a:t>
            </a:r>
            <a:endParaRPr lang="en-US" sz="2000" b="1">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3705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12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4C05F21F-12ED-9F83-6332-0DB200B69275}"/>
            </a:ext>
          </a:extLst>
        </p:cNvPr>
        <p:cNvGrpSpPr/>
        <p:nvPr/>
      </p:nvGrpSpPr>
      <p:grpSpPr>
        <a:xfrm>
          <a:off x="0" y="0"/>
          <a:ext cx="0" cy="0"/>
          <a:chOff x="0" y="0"/>
          <a:chExt cx="0" cy="0"/>
        </a:xfrm>
      </p:grpSpPr>
      <p:pic>
        <p:nvPicPr>
          <p:cNvPr id="14" name="Picture 13" descr="A black background with white lines&#10;&#10;AI-generated content may be incorrect.">
            <a:extLst>
              <a:ext uri="{FF2B5EF4-FFF2-40B4-BE49-F238E27FC236}">
                <a16:creationId xmlns:a16="http://schemas.microsoft.com/office/drawing/2014/main" id="{24516FA2-8EF3-4602-23B1-FA3E89C2FE96}"/>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 name="Rectangle: Rounded Corners 12">
            <a:extLst>
              <a:ext uri="{FF2B5EF4-FFF2-40B4-BE49-F238E27FC236}">
                <a16:creationId xmlns:a16="http://schemas.microsoft.com/office/drawing/2014/main" id="{54CAA316-4250-D39E-50A5-AD6BA275E9AD}"/>
              </a:ext>
            </a:extLst>
          </p:cNvPr>
          <p:cNvSpPr/>
          <p:nvPr/>
        </p:nvSpPr>
        <p:spPr>
          <a:xfrm>
            <a:off x="916865" y="5286028"/>
            <a:ext cx="7965194" cy="11811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L’entreprise rappelle également l’importance de respecter les lois sur les droits d’auteur, notamment en évitant le partage de contenus protégés sans autorisation préalable.</a:t>
            </a:r>
          </a:p>
        </p:txBody>
      </p:sp>
      <p:sp>
        <p:nvSpPr>
          <p:cNvPr id="2" name="TextBox 1">
            <a:extLst>
              <a:ext uri="{FF2B5EF4-FFF2-40B4-BE49-F238E27FC236}">
                <a16:creationId xmlns:a16="http://schemas.microsoft.com/office/drawing/2014/main" id="{90728526-F9B8-9FA2-CD44-3A3D97204AA2}"/>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pratiquait…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A5A1113-87DD-AE80-2237-2E9A94CA939A}"/>
              </a:ext>
            </a:extLst>
          </p:cNvPr>
          <p:cNvSpPr/>
          <p:nvPr/>
        </p:nvSpPr>
        <p:spPr>
          <a:xfrm>
            <a:off x="916869" y="1215870"/>
            <a:ext cx="7965194" cy="88244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err="1">
                <a:solidFill>
                  <a:schemeClr val="tx1"/>
                </a:solidFill>
                <a:latin typeface="Arial" panose="020B0604020202020204" pitchFamily="34" charset="0"/>
                <a:cs typeface="Arial" panose="020B0604020202020204" pitchFamily="34" charset="0"/>
              </a:rPr>
              <a:t>NotebookLM</a:t>
            </a:r>
            <a:r>
              <a:rPr lang="fr-FR" sz="2000">
                <a:solidFill>
                  <a:schemeClr val="tx1"/>
                </a:solidFill>
                <a:latin typeface="Arial" panose="020B0604020202020204" pitchFamily="34" charset="0"/>
                <a:cs typeface="Arial" panose="020B0604020202020204" pitchFamily="34" charset="0"/>
              </a:rPr>
              <a:t> est un produit expérimental conçu par l’équipe de Google </a:t>
            </a:r>
            <a:r>
              <a:rPr lang="fr-FR" sz="2000" err="1">
                <a:solidFill>
                  <a:schemeClr val="tx1"/>
                </a:solidFill>
                <a:latin typeface="Arial" panose="020B0604020202020204" pitchFamily="34" charset="0"/>
                <a:cs typeface="Arial" panose="020B0604020202020204" pitchFamily="34" charset="0"/>
              </a:rPr>
              <a:t>Labs</a:t>
            </a:r>
            <a:r>
              <a:rPr lang="fr-FR" sz="2000">
                <a:solidFill>
                  <a:schemeClr val="tx1"/>
                </a:solidFill>
                <a:latin typeface="Arial" panose="020B0604020202020204" pitchFamily="34" charset="0"/>
                <a:cs typeface="Arial" panose="020B0604020202020204" pitchFamily="34" charset="0"/>
              </a:rPr>
              <a:t> en 2023.</a:t>
            </a:r>
          </a:p>
        </p:txBody>
      </p:sp>
      <p:sp>
        <p:nvSpPr>
          <p:cNvPr id="8" name="Rectangle: Rounded Corners 7">
            <a:extLst>
              <a:ext uri="{FF2B5EF4-FFF2-40B4-BE49-F238E27FC236}">
                <a16:creationId xmlns:a16="http://schemas.microsoft.com/office/drawing/2014/main" id="{63856D41-C50B-8AE1-B9D6-AF8555963BD2}"/>
              </a:ext>
            </a:extLst>
          </p:cNvPr>
          <p:cNvSpPr/>
          <p:nvPr/>
        </p:nvSpPr>
        <p:spPr>
          <a:xfrm>
            <a:off x="916865" y="4382533"/>
            <a:ext cx="7965194" cy="11811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Google affirme ne pas utiliser les données personnelles pour entraîner </a:t>
            </a:r>
            <a:r>
              <a:rPr lang="fr-FR" sz="1500" b="1" err="1">
                <a:solidFill>
                  <a:schemeClr val="tx1"/>
                </a:solidFill>
                <a:latin typeface="Arial" panose="020B0604020202020204" pitchFamily="34" charset="0"/>
                <a:cs typeface="Arial" panose="020B0604020202020204" pitchFamily="34" charset="0"/>
              </a:rPr>
              <a:t>NotebookLM</a:t>
            </a:r>
            <a:r>
              <a:rPr lang="fr-FR" sz="1500" b="1">
                <a:solidFill>
                  <a:schemeClr val="tx1"/>
                </a:solidFill>
                <a:latin typeface="Arial" panose="020B0604020202020204" pitchFamily="34" charset="0"/>
                <a:cs typeface="Arial" panose="020B0604020202020204" pitchFamily="34" charset="0"/>
              </a:rPr>
              <a:t>, mettant de l’avant une promesse de respect de la confidentialité.</a:t>
            </a:r>
          </a:p>
        </p:txBody>
      </p:sp>
      <p:sp>
        <p:nvSpPr>
          <p:cNvPr id="9" name="Rectangle: Rounded Corners 8">
            <a:extLst>
              <a:ext uri="{FF2B5EF4-FFF2-40B4-BE49-F238E27FC236}">
                <a16:creationId xmlns:a16="http://schemas.microsoft.com/office/drawing/2014/main" id="{526A2E62-2C83-E521-7B29-EF2332C899CD}"/>
              </a:ext>
            </a:extLst>
          </p:cNvPr>
          <p:cNvSpPr/>
          <p:nvPr/>
        </p:nvSpPr>
        <p:spPr>
          <a:xfrm>
            <a:off x="916866" y="4266023"/>
            <a:ext cx="7965194" cy="6309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Minute éthique :</a:t>
            </a:r>
          </a:p>
        </p:txBody>
      </p:sp>
      <p:pic>
        <p:nvPicPr>
          <p:cNvPr id="10" name="Graphic 9">
            <a:extLst>
              <a:ext uri="{FF2B5EF4-FFF2-40B4-BE49-F238E27FC236}">
                <a16:creationId xmlns:a16="http://schemas.microsoft.com/office/drawing/2014/main" id="{2B0D905A-5E02-B5E1-A4B1-C0A9AFDA84E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797265" y="1624990"/>
            <a:ext cx="5224141" cy="4477834"/>
          </a:xfrm>
          <a:prstGeom prst="rect">
            <a:avLst/>
          </a:prstGeom>
        </p:spPr>
      </p:pic>
      <p:sp>
        <p:nvSpPr>
          <p:cNvPr id="11" name="Rectangle: Rounded Corners 10">
            <a:extLst>
              <a:ext uri="{FF2B5EF4-FFF2-40B4-BE49-F238E27FC236}">
                <a16:creationId xmlns:a16="http://schemas.microsoft.com/office/drawing/2014/main" id="{B53204CB-099E-0666-9BEB-DB32284E04F1}"/>
              </a:ext>
            </a:extLst>
          </p:cNvPr>
          <p:cNvSpPr/>
          <p:nvPr/>
        </p:nvSpPr>
        <p:spPr>
          <a:xfrm>
            <a:off x="916868" y="2316423"/>
            <a:ext cx="7965194" cy="88244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C’est un assistant de recherche et de rédaction qui utilise la technique RAG. </a:t>
            </a:r>
          </a:p>
        </p:txBody>
      </p:sp>
      <p:sp>
        <p:nvSpPr>
          <p:cNvPr id="12" name="Rectangle: Rounded Corners 11">
            <a:extLst>
              <a:ext uri="{FF2B5EF4-FFF2-40B4-BE49-F238E27FC236}">
                <a16:creationId xmlns:a16="http://schemas.microsoft.com/office/drawing/2014/main" id="{8A3EAD0C-80FA-457F-31BB-219F97ADCFFD}"/>
              </a:ext>
            </a:extLst>
          </p:cNvPr>
          <p:cNvSpPr/>
          <p:nvPr/>
        </p:nvSpPr>
        <p:spPr>
          <a:xfrm>
            <a:off x="916868" y="3416976"/>
            <a:ext cx="7965194" cy="6309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Il permet d’interroger ses propres notes, sources et documents. </a:t>
            </a:r>
          </a:p>
        </p:txBody>
      </p:sp>
      <p:sp>
        <p:nvSpPr>
          <p:cNvPr id="3" name="ZoneTexte 2">
            <a:extLst>
              <a:ext uri="{FF2B5EF4-FFF2-40B4-BE49-F238E27FC236}">
                <a16:creationId xmlns:a16="http://schemas.microsoft.com/office/drawing/2014/main" id="{9A208498-EC6C-AA5C-2370-791E947C3001}"/>
              </a:ext>
            </a:extLst>
          </p:cNvPr>
          <p:cNvSpPr txBox="1"/>
          <p:nvPr/>
        </p:nvSpPr>
        <p:spPr>
          <a:xfrm>
            <a:off x="916865" y="6597724"/>
            <a:ext cx="6358596"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(Google</a:t>
            </a:r>
            <a:r>
              <a:rPr lang="fr-FR" sz="1000">
                <a:latin typeface="Arial" panose="020B0604020202020204" pitchFamily="34" charset="0"/>
                <a:cs typeface="Arial" panose="020B0604020202020204" pitchFamily="34" charset="0"/>
              </a:rPr>
              <a:t>, 2025 ; </a:t>
            </a:r>
            <a:r>
              <a:rPr lang="fr-FR" sz="1000" dirty="0" err="1">
                <a:latin typeface="Arial" panose="020B0604020202020204" pitchFamily="34" charset="0"/>
                <a:cs typeface="Arial" panose="020B0604020202020204" pitchFamily="34" charset="0"/>
              </a:rPr>
              <a:t>Raiza</a:t>
            </a:r>
            <a:r>
              <a:rPr lang="fr-FR" sz="1000" dirty="0">
                <a:latin typeface="Arial" panose="020B0604020202020204" pitchFamily="34" charset="0"/>
                <a:cs typeface="Arial" panose="020B0604020202020204" pitchFamily="34" charset="0"/>
              </a:rPr>
              <a:t> et Johnson, 2023)</a:t>
            </a:r>
            <a:endParaRPr lang="fr-CA" sz="1000" dirty="0"/>
          </a:p>
        </p:txBody>
      </p:sp>
      <p:sp>
        <p:nvSpPr>
          <p:cNvPr id="4" name="Rectangle 3">
            <a:extLst>
              <a:ext uri="{FF2B5EF4-FFF2-40B4-BE49-F238E27FC236}">
                <a16:creationId xmlns:a16="http://schemas.microsoft.com/office/drawing/2014/main" id="{55BB234E-259D-3092-1217-220F0278241F}"/>
              </a:ext>
            </a:extLst>
          </p:cNvPr>
          <p:cNvSpPr/>
          <p:nvPr/>
        </p:nvSpPr>
        <p:spPr>
          <a:xfrm>
            <a:off x="3048" y="0"/>
            <a:ext cx="12188952" cy="6858000"/>
          </a:xfrm>
          <a:prstGeom prst="rect">
            <a:avLst/>
          </a:prstGeom>
          <a:solidFill>
            <a:srgbClr val="5563E8">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6AF02EC-C7EE-E845-CE84-A390F608D0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1160771"/>
            <a:ext cx="2696520" cy="2311303"/>
          </a:xfrm>
          <a:prstGeom prst="rect">
            <a:avLst/>
          </a:prstGeom>
        </p:spPr>
      </p:pic>
      <p:sp>
        <p:nvSpPr>
          <p:cNvPr id="6" name="Rectangle: Rounded Corners 5">
            <a:extLst>
              <a:ext uri="{FF2B5EF4-FFF2-40B4-BE49-F238E27FC236}">
                <a16:creationId xmlns:a16="http://schemas.microsoft.com/office/drawing/2014/main" id="{5B2C24B3-BDCB-6F57-BD0D-146F348CAA10}"/>
              </a:ext>
            </a:extLst>
          </p:cNvPr>
          <p:cNvSpPr/>
          <p:nvPr/>
        </p:nvSpPr>
        <p:spPr>
          <a:xfrm>
            <a:off x="2225842" y="3624225"/>
            <a:ext cx="7740317" cy="1107471"/>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Bon à savoir ! </a:t>
            </a:r>
            <a:r>
              <a:rPr lang="fr-FR" sz="2000" b="1" err="1">
                <a:solidFill>
                  <a:schemeClr val="tx1"/>
                </a:solidFill>
                <a:latin typeface="Arial" panose="020B0604020202020204" pitchFamily="34" charset="0"/>
                <a:cs typeface="Arial" panose="020B0604020202020204" pitchFamily="34" charset="0"/>
              </a:rPr>
              <a:t>NotebookLM</a:t>
            </a:r>
            <a:r>
              <a:rPr lang="fr-FR" sz="2000" b="1">
                <a:solidFill>
                  <a:schemeClr val="tx1"/>
                </a:solidFill>
                <a:latin typeface="Arial" panose="020B0604020202020204" pitchFamily="34" charset="0"/>
                <a:cs typeface="Arial" panose="020B0604020202020204" pitchFamily="34" charset="0"/>
              </a:rPr>
              <a:t> est réservé aux personnes utilisatrices âgées de 18 ans et plus.</a:t>
            </a:r>
          </a:p>
        </p:txBody>
      </p:sp>
    </p:spTree>
    <p:extLst>
      <p:ext uri="{BB962C8B-B14F-4D97-AF65-F5344CB8AC3E}">
        <p14:creationId xmlns:p14="http://schemas.microsoft.com/office/powerpoint/2010/main" val="358571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0"/>
                                  </p:stCondLst>
                                  <p:childTnLst>
                                    <p:animMotion origin="layout" path="M 0 -1.48148E-6 L 0 0.09491 " pathEditMode="relative" rAng="0" ptsTypes="AA">
                                      <p:cBhvr>
                                        <p:cTn id="9" dur="1000" spd="-100000" fill="hold"/>
                                        <p:tgtEl>
                                          <p:spTgt spid="5"/>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64" presetClass="path" presetSubtype="0" accel="50000" decel="50000" fill="hold" grpId="1" nodeType="withEffect">
                                  <p:stCondLst>
                                    <p:cond delay="0"/>
                                  </p:stCondLst>
                                  <p:childTnLst>
                                    <p:animMotion origin="layout" path="M 0 7.40741E-7 L 0 -0.10671 " pathEditMode="relative" rAng="0" ptsTypes="AA">
                                      <p:cBhvr>
                                        <p:cTn id="14" dur="1000" spd="-100000" fill="hold"/>
                                        <p:tgtEl>
                                          <p:spTgt spid="6"/>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9F1FADF8-73DF-3081-11A5-94D15803BDAA}"/>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99AEAF41-DF42-F235-9163-693508146284}"/>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E65C3502-3AD8-3156-1E78-DC8EB44145D8}"/>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pratiquait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3" name="Google Shape;319;p31">
            <a:extLst>
              <a:ext uri="{FF2B5EF4-FFF2-40B4-BE49-F238E27FC236}">
                <a16:creationId xmlns:a16="http://schemas.microsoft.com/office/drawing/2014/main" id="{62C33431-C245-3618-133D-6E4BAC43AC86}"/>
              </a:ext>
            </a:extLst>
          </p:cNvPr>
          <p:cNvPicPr preferRelativeResize="0">
            <a:picLocks/>
          </p:cNvPicPr>
          <p:nvPr/>
        </p:nvPicPr>
        <p:blipFill rotWithShape="1">
          <a:blip r:embed="rId3">
            <a:alphaModFix/>
          </a:blip>
          <a:srcRect/>
          <a:stretch/>
        </p:blipFill>
        <p:spPr>
          <a:xfrm>
            <a:off x="945980" y="1357170"/>
            <a:ext cx="9764883" cy="5085997"/>
          </a:xfrm>
          <a:prstGeom prst="rect">
            <a:avLst/>
          </a:prstGeom>
          <a:noFill/>
          <a:ln w="38100">
            <a:solidFill>
              <a:schemeClr val="tx1"/>
            </a:solidFill>
            <a:miter lim="800000"/>
          </a:ln>
          <a:effectLst>
            <a:outerShdw dist="127000" dir="2700000" algn="ctr" rotWithShape="0">
              <a:schemeClr val="tx1"/>
            </a:outerShdw>
          </a:effectLst>
        </p:spPr>
      </p:pic>
      <p:sp>
        <p:nvSpPr>
          <p:cNvPr id="5" name="Rectangle: Rounded Corners 4">
            <a:extLst>
              <a:ext uri="{FF2B5EF4-FFF2-40B4-BE49-F238E27FC236}">
                <a16:creationId xmlns:a16="http://schemas.microsoft.com/office/drawing/2014/main" id="{FAE2567D-7BC1-F727-F85A-070DA2BB3925}"/>
              </a:ext>
            </a:extLst>
          </p:cNvPr>
          <p:cNvSpPr/>
          <p:nvPr/>
        </p:nvSpPr>
        <p:spPr>
          <a:xfrm>
            <a:off x="1019175" y="2452764"/>
            <a:ext cx="2424113" cy="871461"/>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dirty="0">
                <a:solidFill>
                  <a:schemeClr val="tx1"/>
                </a:solidFill>
                <a:latin typeface="Arial" panose="020B0604020202020204" pitchFamily="34" charset="0"/>
                <a:cs typeface="Arial" panose="020B0604020202020204" pitchFamily="34" charset="0"/>
              </a:rPr>
              <a:t>Section d’ajout de la documentation </a:t>
            </a:r>
          </a:p>
        </p:txBody>
      </p:sp>
      <p:sp>
        <p:nvSpPr>
          <p:cNvPr id="6" name="Rectangle: Rounded Corners 5">
            <a:extLst>
              <a:ext uri="{FF2B5EF4-FFF2-40B4-BE49-F238E27FC236}">
                <a16:creationId xmlns:a16="http://schemas.microsoft.com/office/drawing/2014/main" id="{F7F01C01-E4B8-1891-EC95-1525DD901332}"/>
              </a:ext>
            </a:extLst>
          </p:cNvPr>
          <p:cNvSpPr/>
          <p:nvPr/>
        </p:nvSpPr>
        <p:spPr>
          <a:xfrm>
            <a:off x="3562100" y="4848302"/>
            <a:ext cx="3905502" cy="871461"/>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a:solidFill>
                  <a:schemeClr val="tx1"/>
                </a:solidFill>
                <a:latin typeface="Arial" panose="020B0604020202020204" pitchFamily="34" charset="0"/>
                <a:cs typeface="Arial" panose="020B0604020202020204" pitchFamily="34" charset="0"/>
              </a:rPr>
              <a:t>Section de conversation avec la documentation </a:t>
            </a:r>
          </a:p>
        </p:txBody>
      </p:sp>
      <p:sp>
        <p:nvSpPr>
          <p:cNvPr id="7" name="Rectangle: Rounded Corners 6">
            <a:extLst>
              <a:ext uri="{FF2B5EF4-FFF2-40B4-BE49-F238E27FC236}">
                <a16:creationId xmlns:a16="http://schemas.microsoft.com/office/drawing/2014/main" id="{906E489F-8FF9-CBF3-5DD8-CA333605C9B5}"/>
              </a:ext>
            </a:extLst>
          </p:cNvPr>
          <p:cNvSpPr/>
          <p:nvPr/>
        </p:nvSpPr>
        <p:spPr>
          <a:xfrm>
            <a:off x="7586410" y="931053"/>
            <a:ext cx="3081588" cy="753994"/>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a:solidFill>
                  <a:schemeClr val="tx1"/>
                </a:solidFill>
                <a:latin typeface="Arial" panose="020B0604020202020204" pitchFamily="34" charset="0"/>
                <a:cs typeface="Arial" panose="020B0604020202020204" pitchFamily="34" charset="0"/>
              </a:rPr>
              <a:t>Section de création </a:t>
            </a:r>
          </a:p>
          <a:p>
            <a:pPr algn="ctr"/>
            <a:r>
              <a:rPr lang="fr-FR" sz="2000">
                <a:solidFill>
                  <a:schemeClr val="tx1"/>
                </a:solidFill>
                <a:latin typeface="Arial" panose="020B0604020202020204" pitchFamily="34" charset="0"/>
                <a:cs typeface="Arial" panose="020B0604020202020204" pitchFamily="34" charset="0"/>
              </a:rPr>
              <a:t>d’un </a:t>
            </a:r>
            <a:r>
              <a:rPr lang="fr-FR" sz="2000" err="1">
                <a:solidFill>
                  <a:schemeClr val="tx1"/>
                </a:solidFill>
                <a:latin typeface="Arial" panose="020B0604020202020204" pitchFamily="34" charset="0"/>
                <a:cs typeface="Arial" panose="020B0604020202020204" pitchFamily="34" charset="0"/>
              </a:rPr>
              <a:t>balado</a:t>
            </a:r>
            <a:endParaRPr lang="fr-FR" sz="20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A12B4BC0-EB74-03B7-6ACE-0C6B1DFA0A99}"/>
              </a:ext>
            </a:extLst>
          </p:cNvPr>
          <p:cNvSpPr/>
          <p:nvPr/>
        </p:nvSpPr>
        <p:spPr>
          <a:xfrm>
            <a:off x="7586410" y="4486276"/>
            <a:ext cx="3081588" cy="1131870"/>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a:solidFill>
                  <a:schemeClr val="tx1"/>
                </a:solidFill>
                <a:latin typeface="Arial" panose="020B0604020202020204" pitchFamily="34" charset="0"/>
                <a:cs typeface="Arial" panose="020B0604020202020204" pitchFamily="34" charset="0"/>
              </a:rPr>
              <a:t>Section des notes ou autres matériaux enregistrés</a:t>
            </a:r>
          </a:p>
        </p:txBody>
      </p:sp>
      <p:sp>
        <p:nvSpPr>
          <p:cNvPr id="9" name="Rectangle: Rounded Corners 8">
            <a:extLst>
              <a:ext uri="{FF2B5EF4-FFF2-40B4-BE49-F238E27FC236}">
                <a16:creationId xmlns:a16="http://schemas.microsoft.com/office/drawing/2014/main" id="{4492E452-E6CD-4059-6B04-47938AB99439}"/>
              </a:ext>
            </a:extLst>
          </p:cNvPr>
          <p:cNvSpPr/>
          <p:nvPr/>
        </p:nvSpPr>
        <p:spPr>
          <a:xfrm>
            <a:off x="1019175" y="1863886"/>
            <a:ext cx="2424113" cy="382562"/>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5DCC37D3-5513-0106-E98B-08B1CA797C42}"/>
              </a:ext>
            </a:extLst>
          </p:cNvPr>
          <p:cNvSpPr/>
          <p:nvPr/>
        </p:nvSpPr>
        <p:spPr>
          <a:xfrm>
            <a:off x="3562099" y="5926298"/>
            <a:ext cx="3905502" cy="382562"/>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4EFDBD4-4663-F6C9-42AF-12BCD50E287E}"/>
              </a:ext>
            </a:extLst>
          </p:cNvPr>
          <p:cNvSpPr/>
          <p:nvPr/>
        </p:nvSpPr>
        <p:spPr>
          <a:xfrm>
            <a:off x="7586411" y="1909841"/>
            <a:ext cx="3081589" cy="1266747"/>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89B0FE3D-968A-228E-343C-82B4379E6697}"/>
              </a:ext>
            </a:extLst>
          </p:cNvPr>
          <p:cNvSpPr/>
          <p:nvPr/>
        </p:nvSpPr>
        <p:spPr>
          <a:xfrm>
            <a:off x="7586410" y="3319463"/>
            <a:ext cx="3081589" cy="1023938"/>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pic>
        <p:nvPicPr>
          <p:cNvPr id="13" name="Picture 12" descr="A black background with white lines&#10;&#10;AI-generated content may be incorrect.">
            <a:extLst>
              <a:ext uri="{FF2B5EF4-FFF2-40B4-BE49-F238E27FC236}">
                <a16:creationId xmlns:a16="http://schemas.microsoft.com/office/drawing/2014/main" id="{6DE12DA6-BDD1-FF97-3B1C-1D25805A3F41}"/>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408256" y="6084056"/>
            <a:ext cx="12191999" cy="6858000"/>
          </a:xfrm>
          <a:prstGeom prst="rect">
            <a:avLst/>
          </a:prstGeom>
        </p:spPr>
      </p:pic>
      <p:sp>
        <p:nvSpPr>
          <p:cNvPr id="14" name="ZoneTexte 13">
            <a:extLst>
              <a:ext uri="{FF2B5EF4-FFF2-40B4-BE49-F238E27FC236}">
                <a16:creationId xmlns:a16="http://schemas.microsoft.com/office/drawing/2014/main" id="{7CC46521-25F9-C3FC-051D-7E587325A34F}"/>
              </a:ext>
            </a:extLst>
          </p:cNvPr>
          <p:cNvSpPr txBox="1"/>
          <p:nvPr/>
        </p:nvSpPr>
        <p:spPr>
          <a:xfrm>
            <a:off x="916865" y="6597724"/>
            <a:ext cx="6358596"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NotebookLM</a:t>
            </a:r>
            <a:r>
              <a:rPr lang="fr-FR" sz="1000" dirty="0">
                <a:latin typeface="Arial" panose="020B0604020202020204" pitchFamily="34" charset="0"/>
                <a:cs typeface="Arial" panose="020B0604020202020204" pitchFamily="34" charset="0"/>
              </a:rPr>
              <a:t>, 2025)</a:t>
            </a:r>
            <a:endParaRPr lang="fr-CA" sz="1000" dirty="0"/>
          </a:p>
        </p:txBody>
      </p:sp>
    </p:spTree>
    <p:extLst>
      <p:ext uri="{BB962C8B-B14F-4D97-AF65-F5344CB8AC3E}">
        <p14:creationId xmlns:p14="http://schemas.microsoft.com/office/powerpoint/2010/main" val="14288363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42" presetClass="path" presetSubtype="0" accel="50000" decel="50000" fill="hold" nodeType="withEffect">
                                  <p:stCondLst>
                                    <p:cond delay="0"/>
                                  </p:stCondLst>
                                  <p:childTnLst>
                                    <p:animMotion origin="layout" path="M -4.79167E-6 1.11022E-16 L -4.79167E-6 0.25 " pathEditMode="relative" rAng="0" ptsTypes="AA">
                                      <p:cBhvr>
                                        <p:cTn id="12" dur="1000" spd="-100000" fill="hold"/>
                                        <p:tgtEl>
                                          <p:spTgt spid="3"/>
                                        </p:tgtEl>
                                        <p:attrNameLst>
                                          <p:attrName>ppt_x</p:attrName>
                                          <p:attrName>ppt_y</p:attrName>
                                        </p:attrNameLst>
                                      </p:cBhvr>
                                      <p:rCtr x="0" y="12500"/>
                                    </p:animMotion>
                                  </p:childTnLst>
                                </p:cTn>
                              </p:par>
                              <p:par>
                                <p:cTn id="13" presetID="10" presetClass="entr" presetSubtype="0"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par>
                                <p:cTn id="19" presetID="10" presetClass="entr" presetSubtype="0" fill="hold" grpId="0" nodeType="withEffect">
                                  <p:stCondLst>
                                    <p:cond delay="2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par>
                                <p:cTn id="31" presetID="10" presetClass="entr" presetSubtype="0" fill="hold" grpId="0" nodeType="withEffect">
                                  <p:stCondLst>
                                    <p:cond delay="40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childTnLst>
                                </p:cTn>
                              </p:par>
                              <p:par>
                                <p:cTn id="34" presetID="10" presetClass="entr" presetSubtype="0" fill="hold" grpId="0" nodeType="withEffect">
                                  <p:stCondLst>
                                    <p:cond delay="4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par>
                                <p:cTn id="37" presetID="10" presetClass="entr" presetSubtype="0" fill="hold" grpId="0" nodeType="withEffect">
                                  <p:stCondLst>
                                    <p:cond delay="40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P spid="10" grpId="0" animBg="1"/>
      <p:bldP spid="11" grpId="0" animBg="1"/>
      <p:bldP spid="12" grpId="0" animBg="1"/>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F81CF291-05A4-1AA4-4BBE-AA2D5418A6FE}"/>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A50BA53E-F054-D84B-916C-36AF0420774B}"/>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5E11313A-B4A9-B7DB-5D21-75C6F0DBA8EB}"/>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pratiquait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3" name="Google Shape;319;p31">
            <a:extLst>
              <a:ext uri="{FF2B5EF4-FFF2-40B4-BE49-F238E27FC236}">
                <a16:creationId xmlns:a16="http://schemas.microsoft.com/office/drawing/2014/main" id="{9F18088B-2B72-8583-87EC-D36C241FB2B4}"/>
              </a:ext>
            </a:extLst>
          </p:cNvPr>
          <p:cNvPicPr preferRelativeResize="0">
            <a:picLocks/>
          </p:cNvPicPr>
          <p:nvPr/>
        </p:nvPicPr>
        <p:blipFill rotWithShape="1">
          <a:blip r:embed="rId3">
            <a:alphaModFix/>
          </a:blip>
          <a:srcRect/>
          <a:stretch/>
        </p:blipFill>
        <p:spPr>
          <a:xfrm>
            <a:off x="945980" y="1357170"/>
            <a:ext cx="9764883" cy="5085997"/>
          </a:xfrm>
          <a:prstGeom prst="rect">
            <a:avLst/>
          </a:prstGeom>
          <a:noFill/>
          <a:ln w="38100">
            <a:solidFill>
              <a:schemeClr val="tx1"/>
            </a:solidFill>
            <a:miter lim="800000"/>
          </a:ln>
          <a:effectLst>
            <a:outerShdw dist="127000" dir="2700000" algn="ctr" rotWithShape="0">
              <a:schemeClr val="tx1"/>
            </a:outerShdw>
          </a:effectLst>
        </p:spPr>
      </p:pic>
      <p:sp>
        <p:nvSpPr>
          <p:cNvPr id="5" name="Rectangle: Rounded Corners 4">
            <a:extLst>
              <a:ext uri="{FF2B5EF4-FFF2-40B4-BE49-F238E27FC236}">
                <a16:creationId xmlns:a16="http://schemas.microsoft.com/office/drawing/2014/main" id="{B06AB160-3A77-3C6C-5683-931086C3B741}"/>
              </a:ext>
            </a:extLst>
          </p:cNvPr>
          <p:cNvSpPr/>
          <p:nvPr/>
        </p:nvSpPr>
        <p:spPr>
          <a:xfrm>
            <a:off x="1019175" y="2452764"/>
            <a:ext cx="2424113" cy="871461"/>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dirty="0">
                <a:solidFill>
                  <a:schemeClr val="tx1"/>
                </a:solidFill>
                <a:latin typeface="Arial" panose="020B0604020202020204" pitchFamily="34" charset="0"/>
                <a:cs typeface="Arial" panose="020B0604020202020204" pitchFamily="34" charset="0"/>
              </a:rPr>
              <a:t>Section d’ajout de la documentation </a:t>
            </a:r>
          </a:p>
        </p:txBody>
      </p:sp>
      <p:sp>
        <p:nvSpPr>
          <p:cNvPr id="6" name="Rectangle: Rounded Corners 5">
            <a:extLst>
              <a:ext uri="{FF2B5EF4-FFF2-40B4-BE49-F238E27FC236}">
                <a16:creationId xmlns:a16="http://schemas.microsoft.com/office/drawing/2014/main" id="{EB21E8E5-D14C-6E81-19B2-423B185816DC}"/>
              </a:ext>
            </a:extLst>
          </p:cNvPr>
          <p:cNvSpPr/>
          <p:nvPr/>
        </p:nvSpPr>
        <p:spPr>
          <a:xfrm>
            <a:off x="3562100" y="4848302"/>
            <a:ext cx="3905502" cy="871461"/>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a:solidFill>
                  <a:schemeClr val="tx1"/>
                </a:solidFill>
                <a:latin typeface="Arial" panose="020B0604020202020204" pitchFamily="34" charset="0"/>
                <a:cs typeface="Arial" panose="020B0604020202020204" pitchFamily="34" charset="0"/>
              </a:rPr>
              <a:t>Section de conversation avec la documentation </a:t>
            </a:r>
          </a:p>
        </p:txBody>
      </p:sp>
      <p:sp>
        <p:nvSpPr>
          <p:cNvPr id="7" name="Rectangle: Rounded Corners 6">
            <a:extLst>
              <a:ext uri="{FF2B5EF4-FFF2-40B4-BE49-F238E27FC236}">
                <a16:creationId xmlns:a16="http://schemas.microsoft.com/office/drawing/2014/main" id="{E4AA3C9B-28D3-C412-064E-D9F92BFAA51B}"/>
              </a:ext>
            </a:extLst>
          </p:cNvPr>
          <p:cNvSpPr/>
          <p:nvPr/>
        </p:nvSpPr>
        <p:spPr>
          <a:xfrm>
            <a:off x="7586410" y="931053"/>
            <a:ext cx="3081588" cy="753994"/>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a:solidFill>
                  <a:schemeClr val="tx1"/>
                </a:solidFill>
                <a:latin typeface="Arial" panose="020B0604020202020204" pitchFamily="34" charset="0"/>
                <a:cs typeface="Arial" panose="020B0604020202020204" pitchFamily="34" charset="0"/>
              </a:rPr>
              <a:t>Section de création </a:t>
            </a:r>
          </a:p>
          <a:p>
            <a:pPr algn="ctr"/>
            <a:r>
              <a:rPr lang="fr-FR" sz="2000">
                <a:solidFill>
                  <a:schemeClr val="tx1"/>
                </a:solidFill>
                <a:latin typeface="Arial" panose="020B0604020202020204" pitchFamily="34" charset="0"/>
                <a:cs typeface="Arial" panose="020B0604020202020204" pitchFamily="34" charset="0"/>
              </a:rPr>
              <a:t>d’un </a:t>
            </a:r>
            <a:r>
              <a:rPr lang="fr-FR" sz="2000" err="1">
                <a:solidFill>
                  <a:schemeClr val="tx1"/>
                </a:solidFill>
                <a:latin typeface="Arial" panose="020B0604020202020204" pitchFamily="34" charset="0"/>
                <a:cs typeface="Arial" panose="020B0604020202020204" pitchFamily="34" charset="0"/>
              </a:rPr>
              <a:t>balado</a:t>
            </a:r>
            <a:endParaRPr lang="fr-FR" sz="20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6A58802-EA2E-D687-8CF9-D6D0495D542C}"/>
              </a:ext>
            </a:extLst>
          </p:cNvPr>
          <p:cNvSpPr/>
          <p:nvPr/>
        </p:nvSpPr>
        <p:spPr>
          <a:xfrm>
            <a:off x="7586410" y="4486276"/>
            <a:ext cx="3081588" cy="1131870"/>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a:solidFill>
                  <a:schemeClr val="tx1"/>
                </a:solidFill>
                <a:latin typeface="Arial" panose="020B0604020202020204" pitchFamily="34" charset="0"/>
                <a:cs typeface="Arial" panose="020B0604020202020204" pitchFamily="34" charset="0"/>
              </a:rPr>
              <a:t>Section des notes ou autres matériaux enregistrés</a:t>
            </a:r>
          </a:p>
        </p:txBody>
      </p:sp>
      <p:sp>
        <p:nvSpPr>
          <p:cNvPr id="9" name="Rectangle: Rounded Corners 8">
            <a:extLst>
              <a:ext uri="{FF2B5EF4-FFF2-40B4-BE49-F238E27FC236}">
                <a16:creationId xmlns:a16="http://schemas.microsoft.com/office/drawing/2014/main" id="{F4568F73-7FAC-97D0-7726-6F0FA5C34A52}"/>
              </a:ext>
            </a:extLst>
          </p:cNvPr>
          <p:cNvSpPr/>
          <p:nvPr/>
        </p:nvSpPr>
        <p:spPr>
          <a:xfrm>
            <a:off x="1019175" y="1863886"/>
            <a:ext cx="2424113" cy="382562"/>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C484633-6A32-3719-DEAA-C11FDCAE84B2}"/>
              </a:ext>
            </a:extLst>
          </p:cNvPr>
          <p:cNvSpPr/>
          <p:nvPr/>
        </p:nvSpPr>
        <p:spPr>
          <a:xfrm>
            <a:off x="3562099" y="5926298"/>
            <a:ext cx="3905502" cy="382562"/>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3A82FE09-A706-7EAC-2931-9F9E516187E8}"/>
              </a:ext>
            </a:extLst>
          </p:cNvPr>
          <p:cNvSpPr/>
          <p:nvPr/>
        </p:nvSpPr>
        <p:spPr>
          <a:xfrm>
            <a:off x="7586411" y="1909841"/>
            <a:ext cx="3081589" cy="1266747"/>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6C26CA2-4AC5-EAA8-615B-D79A22E5C2F6}"/>
              </a:ext>
            </a:extLst>
          </p:cNvPr>
          <p:cNvSpPr/>
          <p:nvPr/>
        </p:nvSpPr>
        <p:spPr>
          <a:xfrm>
            <a:off x="7586410" y="3319463"/>
            <a:ext cx="3081589" cy="1023938"/>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pic>
        <p:nvPicPr>
          <p:cNvPr id="13" name="Picture 12" descr="A black background with white lines&#10;&#10;AI-generated content may be incorrect.">
            <a:extLst>
              <a:ext uri="{FF2B5EF4-FFF2-40B4-BE49-F238E27FC236}">
                <a16:creationId xmlns:a16="http://schemas.microsoft.com/office/drawing/2014/main" id="{41590A70-A023-CE29-FB2A-C97EA9E688E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408256" y="6084056"/>
            <a:ext cx="12191999" cy="6858000"/>
          </a:xfrm>
          <a:prstGeom prst="rect">
            <a:avLst/>
          </a:prstGeom>
        </p:spPr>
      </p:pic>
      <p:sp>
        <p:nvSpPr>
          <p:cNvPr id="14" name="ZoneTexte 13">
            <a:extLst>
              <a:ext uri="{FF2B5EF4-FFF2-40B4-BE49-F238E27FC236}">
                <a16:creationId xmlns:a16="http://schemas.microsoft.com/office/drawing/2014/main" id="{A024BB98-695A-9DB8-7CA6-A4E73B72C107}"/>
              </a:ext>
            </a:extLst>
          </p:cNvPr>
          <p:cNvSpPr txBox="1"/>
          <p:nvPr/>
        </p:nvSpPr>
        <p:spPr>
          <a:xfrm>
            <a:off x="916865" y="6597724"/>
            <a:ext cx="6358596"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NotebookLM</a:t>
            </a:r>
            <a:r>
              <a:rPr lang="fr-FR" sz="1000" dirty="0">
                <a:latin typeface="Arial" panose="020B0604020202020204" pitchFamily="34" charset="0"/>
                <a:cs typeface="Arial" panose="020B0604020202020204" pitchFamily="34" charset="0"/>
              </a:rPr>
              <a:t>, 2025)</a:t>
            </a:r>
            <a:endParaRPr lang="fr-CA" sz="1000" dirty="0"/>
          </a:p>
        </p:txBody>
      </p:sp>
      <p:sp>
        <p:nvSpPr>
          <p:cNvPr id="15" name="Rectangle 14">
            <a:extLst>
              <a:ext uri="{FF2B5EF4-FFF2-40B4-BE49-F238E27FC236}">
                <a16:creationId xmlns:a16="http://schemas.microsoft.com/office/drawing/2014/main" id="{11D9785B-A6B1-F9AE-82A3-7E813C29D187}"/>
              </a:ext>
            </a:extLst>
          </p:cNvPr>
          <p:cNvSpPr/>
          <p:nvPr/>
        </p:nvSpPr>
        <p:spPr>
          <a:xfrm>
            <a:off x="0" y="0"/>
            <a:ext cx="12188952" cy="6858000"/>
          </a:xfrm>
          <a:prstGeom prst="rect">
            <a:avLst/>
          </a:prstGeom>
          <a:solidFill>
            <a:srgbClr val="5563E8">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F886FD2A-2C5F-EC10-0BF9-E30E7764F8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1010600"/>
            <a:ext cx="2696520" cy="2311303"/>
          </a:xfrm>
          <a:prstGeom prst="rect">
            <a:avLst/>
          </a:prstGeom>
        </p:spPr>
      </p:pic>
      <p:sp>
        <p:nvSpPr>
          <p:cNvPr id="17" name="Rectangle: Rounded Corners 16">
            <a:extLst>
              <a:ext uri="{FF2B5EF4-FFF2-40B4-BE49-F238E27FC236}">
                <a16:creationId xmlns:a16="http://schemas.microsoft.com/office/drawing/2014/main" id="{43FED04F-8FCC-A6E0-20F5-0720DB022EC5}"/>
              </a:ext>
            </a:extLst>
          </p:cNvPr>
          <p:cNvSpPr/>
          <p:nvPr/>
        </p:nvSpPr>
        <p:spPr>
          <a:xfrm>
            <a:off x="2225842" y="3474054"/>
            <a:ext cx="7740317" cy="1401371"/>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Plus les documents que tu déposes sont cohérents et structurés, plus les réponses générées seront pertinentes. Évite de déposer des documents confus et hétérogènes ! </a:t>
            </a:r>
          </a:p>
        </p:txBody>
      </p:sp>
    </p:spTree>
    <p:extLst>
      <p:ext uri="{BB962C8B-B14F-4D97-AF65-F5344CB8AC3E}">
        <p14:creationId xmlns:p14="http://schemas.microsoft.com/office/powerpoint/2010/main" val="25609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42" presetClass="path" presetSubtype="0" accel="50000" decel="50000" fill="hold" nodeType="withEffect">
                                  <p:stCondLst>
                                    <p:cond delay="0"/>
                                  </p:stCondLst>
                                  <p:childTnLst>
                                    <p:animMotion origin="layout" path="M 0 -2.22222E-6 L 0 0.09491 " pathEditMode="relative" rAng="0" ptsTypes="AA">
                                      <p:cBhvr>
                                        <p:cTn id="9" dur="1000" spd="-100000" fill="hold"/>
                                        <p:tgtEl>
                                          <p:spTgt spid="16"/>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64" presetClass="path" presetSubtype="0" accel="50000" decel="50000" fill="hold" grpId="1" nodeType="withEffect">
                                  <p:stCondLst>
                                    <p:cond delay="0"/>
                                  </p:stCondLst>
                                  <p:childTnLst>
                                    <p:animMotion origin="layout" path="M 0 -4.81481E-6 L 0 -0.10671 " pathEditMode="relative" rAng="0" ptsTypes="AA">
                                      <p:cBhvr>
                                        <p:cTn id="14" dur="1000" spd="-100000" fill="hold"/>
                                        <p:tgtEl>
                                          <p:spTgt spid="17"/>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96F26ACF-CF66-FA86-A0B0-DC1BBF3669B7}"/>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85ACEA10-7F02-D7CF-A540-DF9DE4FBA12C}"/>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6546DB7C-6648-073F-C03D-A0CD8F5C7A9B}"/>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pratiquait…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F31CF8EE-D772-8CB0-8A6D-80A6800C5F3B}"/>
              </a:ext>
            </a:extLst>
          </p:cNvPr>
          <p:cNvSpPr/>
          <p:nvPr/>
        </p:nvSpPr>
        <p:spPr>
          <a:xfrm>
            <a:off x="916869" y="1492095"/>
            <a:ext cx="6412619" cy="6309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Se connecter à </a:t>
            </a:r>
            <a:r>
              <a:rPr lang="fr-FR" sz="2000" err="1">
                <a:solidFill>
                  <a:schemeClr val="tx1"/>
                </a:solidFill>
                <a:latin typeface="Arial" panose="020B0604020202020204" pitchFamily="34" charset="0"/>
                <a:cs typeface="Arial" panose="020B0604020202020204" pitchFamily="34" charset="0"/>
              </a:rPr>
              <a:t>NotebookLM</a:t>
            </a:r>
            <a:r>
              <a:rPr lang="fr-FR" sz="2000">
                <a:solidFill>
                  <a:schemeClr val="tx1"/>
                </a:solidFill>
                <a:latin typeface="Arial" panose="020B0604020202020204" pitchFamily="34" charset="0"/>
                <a:cs typeface="Arial" panose="020B0604020202020204" pitchFamily="34" charset="0"/>
              </a:rPr>
              <a:t>.</a:t>
            </a:r>
          </a:p>
        </p:txBody>
      </p:sp>
      <p:sp>
        <p:nvSpPr>
          <p:cNvPr id="17" name="Rectangle: Rounded Corners 16">
            <a:extLst>
              <a:ext uri="{FF2B5EF4-FFF2-40B4-BE49-F238E27FC236}">
                <a16:creationId xmlns:a16="http://schemas.microsoft.com/office/drawing/2014/main" id="{C0983E0F-92B8-DB62-B7F0-E3E5F18CAC6B}"/>
              </a:ext>
            </a:extLst>
          </p:cNvPr>
          <p:cNvSpPr/>
          <p:nvPr/>
        </p:nvSpPr>
        <p:spPr>
          <a:xfrm>
            <a:off x="916868" y="2919414"/>
            <a:ext cx="6412619" cy="7239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Suivez les consignes qui vous sont remises.</a:t>
            </a:r>
          </a:p>
        </p:txBody>
      </p:sp>
      <p:sp>
        <p:nvSpPr>
          <p:cNvPr id="18" name="Rectangle: Rounded Corners 17">
            <a:extLst>
              <a:ext uri="{FF2B5EF4-FFF2-40B4-BE49-F238E27FC236}">
                <a16:creationId xmlns:a16="http://schemas.microsoft.com/office/drawing/2014/main" id="{630D7823-2FE4-9AA0-57BE-D6BB5AF8FD4D}"/>
              </a:ext>
            </a:extLst>
          </p:cNvPr>
          <p:cNvSpPr/>
          <p:nvPr/>
        </p:nvSpPr>
        <p:spPr>
          <a:xfrm>
            <a:off x="916869" y="2543176"/>
            <a:ext cx="6412619" cy="633414"/>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Créer un nouveau Notebook.</a:t>
            </a:r>
          </a:p>
        </p:txBody>
      </p:sp>
      <p:pic>
        <p:nvPicPr>
          <p:cNvPr id="19" name="Graphic 18">
            <a:extLst>
              <a:ext uri="{FF2B5EF4-FFF2-40B4-BE49-F238E27FC236}">
                <a16:creationId xmlns:a16="http://schemas.microsoft.com/office/drawing/2014/main" id="{DC04E443-CD72-E2F2-1D08-6FA5F01BE0F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622772" y="1664456"/>
            <a:ext cx="5643329" cy="4837137"/>
          </a:xfrm>
          <a:prstGeom prst="rect">
            <a:avLst/>
          </a:prstGeom>
        </p:spPr>
      </p:pic>
    </p:spTree>
    <p:extLst>
      <p:ext uri="{BB962C8B-B14F-4D97-AF65-F5344CB8AC3E}">
        <p14:creationId xmlns:p14="http://schemas.microsoft.com/office/powerpoint/2010/main" val="34680377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64" presetClass="path" presetSubtype="0" accel="50000" decel="50000" fill="hold" grpId="1" nodeType="withEffect">
                                  <p:stCondLst>
                                    <p:cond delay="750"/>
                                  </p:stCondLst>
                                  <p:childTnLst>
                                    <p:animMotion origin="layout" path="M -1.04167E-6 -2.22222E-6 L -1.04167E-6 -0.05162 " pathEditMode="relative" rAng="0" ptsTypes="AA">
                                      <p:cBhvr>
                                        <p:cTn id="18" dur="1000" spd="-100000" fill="hold"/>
                                        <p:tgtEl>
                                          <p:spTgt spid="17"/>
                                        </p:tgtEl>
                                        <p:attrNameLst>
                                          <p:attrName>ppt_x</p:attrName>
                                          <p:attrName>ppt_y</p:attrName>
                                        </p:attrNameLst>
                                      </p:cBhvr>
                                      <p:rCtr x="0" y="-2593"/>
                                    </p:animMotion>
                                  </p:childTnLst>
                                </p:cTn>
                              </p:par>
                              <p:par>
                                <p:cTn id="19" presetID="10" presetClass="entr" presetSubtype="0" fill="hold" nodeType="withEffect">
                                  <p:stCondLst>
                                    <p:cond delay="10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par>
                                <p:cTn id="22" presetID="42" presetClass="path" presetSubtype="0" accel="50000" decel="50000" fill="hold" nodeType="withEffect">
                                  <p:stCondLst>
                                    <p:cond delay="1000"/>
                                  </p:stCondLst>
                                  <p:childTnLst>
                                    <p:animMotion origin="layout" path="M 6.25E-7 1.11111E-6 L 6.25E-7 0.10509 " pathEditMode="relative" rAng="0" ptsTypes="AA">
                                      <p:cBhvr>
                                        <p:cTn id="23" dur="1000" spd="-100000" fill="hold"/>
                                        <p:tgtEl>
                                          <p:spTgt spid="19"/>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7" grpId="0" animBg="1"/>
      <p:bldP spid="17" grpId="1"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0BB4A31A-C73B-5894-9752-6C4EC62966BE}"/>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BC754FEB-C8D7-9021-F141-42D593D1C396}"/>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29EB7139-C8F9-1E81-2707-01A7E1D103A7}"/>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pratiquait…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D93D97B-CC5A-35AB-2E72-B1E7ED53664E}"/>
              </a:ext>
            </a:extLst>
          </p:cNvPr>
          <p:cNvSpPr/>
          <p:nvPr/>
        </p:nvSpPr>
        <p:spPr>
          <a:xfrm>
            <a:off x="916869" y="1492095"/>
            <a:ext cx="6412619" cy="6309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Se connecter à </a:t>
            </a:r>
            <a:r>
              <a:rPr lang="fr-FR" sz="2000" err="1">
                <a:solidFill>
                  <a:schemeClr val="tx1"/>
                </a:solidFill>
                <a:latin typeface="Arial" panose="020B0604020202020204" pitchFamily="34" charset="0"/>
                <a:cs typeface="Arial" panose="020B0604020202020204" pitchFamily="34" charset="0"/>
              </a:rPr>
              <a:t>NotebookLM</a:t>
            </a:r>
            <a:r>
              <a:rPr lang="fr-FR" sz="2000">
                <a:solidFill>
                  <a:schemeClr val="tx1"/>
                </a:solidFill>
                <a:latin typeface="Arial" panose="020B0604020202020204" pitchFamily="34" charset="0"/>
                <a:cs typeface="Arial" panose="020B0604020202020204" pitchFamily="34" charset="0"/>
              </a:rPr>
              <a:t>.</a:t>
            </a:r>
          </a:p>
        </p:txBody>
      </p:sp>
      <p:sp>
        <p:nvSpPr>
          <p:cNvPr id="17" name="Rectangle: Rounded Corners 16">
            <a:extLst>
              <a:ext uri="{FF2B5EF4-FFF2-40B4-BE49-F238E27FC236}">
                <a16:creationId xmlns:a16="http://schemas.microsoft.com/office/drawing/2014/main" id="{8327A3EA-C189-BCF3-FA3B-2666B28FF102}"/>
              </a:ext>
            </a:extLst>
          </p:cNvPr>
          <p:cNvSpPr/>
          <p:nvPr/>
        </p:nvSpPr>
        <p:spPr>
          <a:xfrm>
            <a:off x="916868" y="2919414"/>
            <a:ext cx="6412619" cy="7239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Suivez les consignes qui vous sont remises.</a:t>
            </a:r>
          </a:p>
        </p:txBody>
      </p:sp>
      <p:sp>
        <p:nvSpPr>
          <p:cNvPr id="18" name="Rectangle: Rounded Corners 17">
            <a:extLst>
              <a:ext uri="{FF2B5EF4-FFF2-40B4-BE49-F238E27FC236}">
                <a16:creationId xmlns:a16="http://schemas.microsoft.com/office/drawing/2014/main" id="{E02456C0-06DE-6E04-9DD7-6FFF0A4E06E8}"/>
              </a:ext>
            </a:extLst>
          </p:cNvPr>
          <p:cNvSpPr/>
          <p:nvPr/>
        </p:nvSpPr>
        <p:spPr>
          <a:xfrm>
            <a:off x="916869" y="2543176"/>
            <a:ext cx="6412619" cy="633414"/>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Créer un nouveau Notebook.</a:t>
            </a:r>
          </a:p>
        </p:txBody>
      </p:sp>
      <p:pic>
        <p:nvPicPr>
          <p:cNvPr id="19" name="Graphic 18">
            <a:extLst>
              <a:ext uri="{FF2B5EF4-FFF2-40B4-BE49-F238E27FC236}">
                <a16:creationId xmlns:a16="http://schemas.microsoft.com/office/drawing/2014/main" id="{519DCC9F-8E0B-19D3-EF46-C80DAED384B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622772" y="1664456"/>
            <a:ext cx="5643329" cy="4837137"/>
          </a:xfrm>
          <a:prstGeom prst="rect">
            <a:avLst/>
          </a:prstGeom>
        </p:spPr>
      </p:pic>
      <p:sp>
        <p:nvSpPr>
          <p:cNvPr id="3" name="Rectangle 2">
            <a:extLst>
              <a:ext uri="{FF2B5EF4-FFF2-40B4-BE49-F238E27FC236}">
                <a16:creationId xmlns:a16="http://schemas.microsoft.com/office/drawing/2014/main" id="{71E1095B-AB0A-81C1-5BB9-7F12A413FBBE}"/>
              </a:ext>
            </a:extLst>
          </p:cNvPr>
          <p:cNvSpPr/>
          <p:nvPr/>
        </p:nvSpPr>
        <p:spPr>
          <a:xfrm>
            <a:off x="-13308" y="0"/>
            <a:ext cx="12188952" cy="6858000"/>
          </a:xfrm>
          <a:prstGeom prst="rect">
            <a:avLst/>
          </a:prstGeom>
          <a:solidFill>
            <a:srgbClr val="5563E8">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BB4A40E7-D183-2A5A-5628-15DE62C3EC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1117697"/>
            <a:ext cx="2696520" cy="2311303"/>
          </a:xfrm>
          <a:prstGeom prst="rect">
            <a:avLst/>
          </a:prstGeom>
        </p:spPr>
      </p:pic>
      <p:sp>
        <p:nvSpPr>
          <p:cNvPr id="6" name="Rectangle: Rounded Corners 5">
            <a:extLst>
              <a:ext uri="{FF2B5EF4-FFF2-40B4-BE49-F238E27FC236}">
                <a16:creationId xmlns:a16="http://schemas.microsoft.com/office/drawing/2014/main" id="{AD6E5B58-F21B-1F93-B2D3-533AC151DEE9}"/>
              </a:ext>
            </a:extLst>
          </p:cNvPr>
          <p:cNvSpPr/>
          <p:nvPr/>
        </p:nvSpPr>
        <p:spPr>
          <a:xfrm>
            <a:off x="2225842" y="3581151"/>
            <a:ext cx="7740317" cy="1696646"/>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Au moment de la création de cette formation, </a:t>
            </a:r>
            <a:r>
              <a:rPr lang="fr-FR" sz="2000" b="1" err="1">
                <a:solidFill>
                  <a:schemeClr val="tx1"/>
                </a:solidFill>
                <a:latin typeface="Arial" panose="020B0604020202020204" pitchFamily="34" charset="0"/>
                <a:cs typeface="Arial" panose="020B0604020202020204" pitchFamily="34" charset="0"/>
              </a:rPr>
              <a:t>NotebookLM</a:t>
            </a:r>
            <a:r>
              <a:rPr lang="fr-FR" sz="2000" b="1">
                <a:solidFill>
                  <a:schemeClr val="tx1"/>
                </a:solidFill>
                <a:latin typeface="Arial" panose="020B0604020202020204" pitchFamily="34" charset="0"/>
                <a:cs typeface="Arial" panose="020B0604020202020204" pitchFamily="34" charset="0"/>
              </a:rPr>
              <a:t> était l’un des outils d’IAg basés sur la RAG qui répondait le mieux à nos objectifs. Tu peux t’exercer avec cet outil… ou en choisir un autre, selon ce qui te convient le mieux !</a:t>
            </a:r>
          </a:p>
        </p:txBody>
      </p:sp>
    </p:spTree>
    <p:extLst>
      <p:ext uri="{BB962C8B-B14F-4D97-AF65-F5344CB8AC3E}">
        <p14:creationId xmlns:p14="http://schemas.microsoft.com/office/powerpoint/2010/main" val="20631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0"/>
                                  </p:stCondLst>
                                  <p:childTnLst>
                                    <p:animMotion origin="layout" path="M 0 -1.48148E-6 L 0 0.09491 " pathEditMode="relative" rAng="0" ptsTypes="AA">
                                      <p:cBhvr>
                                        <p:cTn id="9" dur="1000" spd="-100000" fill="hold"/>
                                        <p:tgtEl>
                                          <p:spTgt spid="5"/>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64" presetClass="path" presetSubtype="0" accel="50000" decel="50000" fill="hold" grpId="1" nodeType="withEffect">
                                  <p:stCondLst>
                                    <p:cond delay="0"/>
                                  </p:stCondLst>
                                  <p:childTnLst>
                                    <p:animMotion origin="layout" path="M 0 -3.33333E-6 L 0 -0.10671 " pathEditMode="relative" rAng="0" ptsTypes="AA">
                                      <p:cBhvr>
                                        <p:cTn id="14" dur="1000" spd="-100000" fill="hold"/>
                                        <p:tgtEl>
                                          <p:spTgt spid="6"/>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FCDAECB7-9A47-C432-C9BE-5B93B2F17B7D}"/>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1565DFAF-A46F-E508-95FB-666F90A3322C}"/>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DE3D9298-3FCD-F411-94F2-37DC0237CCC3}"/>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6A3B4D62-BAD7-8989-1E8D-8CB3A39AACA0}"/>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444CA908-21BE-DA7E-6CA3-DE92F2CADCB0}"/>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B04900B9-A345-3CCF-3CCE-FC42CE4CCE9B}"/>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cxnSp>
        <p:nvCxnSpPr>
          <p:cNvPr id="10" name="Straight Connector 9">
            <a:extLst>
              <a:ext uri="{FF2B5EF4-FFF2-40B4-BE49-F238E27FC236}">
                <a16:creationId xmlns:a16="http://schemas.microsoft.com/office/drawing/2014/main" id="{220604F2-89D4-B1F6-38BF-9C7FA4602B1A}"/>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1" name="Rectangle: Rounded Corners 10">
            <a:extLst>
              <a:ext uri="{FF2B5EF4-FFF2-40B4-BE49-F238E27FC236}">
                <a16:creationId xmlns:a16="http://schemas.microsoft.com/office/drawing/2014/main" id="{E21DC0CF-5D2A-2812-499F-799C3F1EF0BC}"/>
              </a:ext>
            </a:extLst>
          </p:cNvPr>
          <p:cNvSpPr/>
          <p:nvPr/>
        </p:nvSpPr>
        <p:spPr>
          <a:xfrm>
            <a:off x="2233984" y="1664768"/>
            <a:ext cx="9189123" cy="1211781"/>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Après avoir expérimenté </a:t>
            </a:r>
            <a:r>
              <a:rPr lang="fr-FR" sz="2000" err="1">
                <a:solidFill>
                  <a:schemeClr val="tx1"/>
                </a:solidFill>
                <a:latin typeface="Arial" panose="020B0604020202020204" pitchFamily="34" charset="0"/>
                <a:cs typeface="Arial" panose="020B0604020202020204" pitchFamily="34" charset="0"/>
              </a:rPr>
              <a:t>NotebookLM</a:t>
            </a:r>
            <a:r>
              <a:rPr lang="fr-FR" sz="2000">
                <a:solidFill>
                  <a:schemeClr val="tx1"/>
                </a:solidFill>
                <a:latin typeface="Arial" panose="020B0604020202020204" pitchFamily="34" charset="0"/>
                <a:cs typeface="Arial" panose="020B0604020202020204" pitchFamily="34" charset="0"/>
              </a:rPr>
              <a:t>, qu’est-ce que cette approche basée sur la RAG vous a permis de faire que vous ne pouviez pas faire aussi facilement avec d’autres outils ou techniques de requête ?</a:t>
            </a:r>
          </a:p>
        </p:txBody>
      </p:sp>
      <p:sp>
        <p:nvSpPr>
          <p:cNvPr id="12" name="Rectangle: Rounded Corners 11">
            <a:extLst>
              <a:ext uri="{FF2B5EF4-FFF2-40B4-BE49-F238E27FC236}">
                <a16:creationId xmlns:a16="http://schemas.microsoft.com/office/drawing/2014/main" id="{C5B462DF-BE88-593A-6F38-248663A8CA2A}"/>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Quels éléments faut-il absolument garder en tête pour rester intègre et critique lorsqu’on utilise ce type d’outil ?</a:t>
            </a:r>
          </a:p>
        </p:txBody>
      </p:sp>
      <p:pic>
        <p:nvPicPr>
          <p:cNvPr id="5" name="Graphic 4">
            <a:extLst>
              <a:ext uri="{FF2B5EF4-FFF2-40B4-BE49-F238E27FC236}">
                <a16:creationId xmlns:a16="http://schemas.microsoft.com/office/drawing/2014/main" id="{B3F72944-D423-8128-9382-DFF63374DDD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096000" y="3890848"/>
            <a:ext cx="3884795" cy="3329824"/>
          </a:xfrm>
          <a:prstGeom prst="rect">
            <a:avLst/>
          </a:prstGeom>
        </p:spPr>
      </p:pic>
      <p:pic>
        <p:nvPicPr>
          <p:cNvPr id="6" name="Graphic 5">
            <a:extLst>
              <a:ext uri="{FF2B5EF4-FFF2-40B4-BE49-F238E27FC236}">
                <a16:creationId xmlns:a16="http://schemas.microsoft.com/office/drawing/2014/main" id="{7C2F6589-8C5D-6DD5-282C-DBC64DA6462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038398" y="3890848"/>
            <a:ext cx="3884793" cy="3329824"/>
          </a:xfrm>
          <a:prstGeom prst="rect">
            <a:avLst/>
          </a:prstGeom>
        </p:spPr>
      </p:pic>
    </p:spTree>
    <p:extLst>
      <p:ext uri="{BB962C8B-B14F-4D97-AF65-F5344CB8AC3E}">
        <p14:creationId xmlns:p14="http://schemas.microsoft.com/office/powerpoint/2010/main" val="38242061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500"/>
                                  </p:stCondLst>
                                  <p:childTnLst>
                                    <p:animMotion origin="layout" path="M -4.79167E-6 -3.7037E-6 L -4.79167E-6 0.1051 " pathEditMode="relative" rAng="0" ptsTypes="AA">
                                      <p:cBhvr>
                                        <p:cTn id="9" dur="1000" spd="-100000" fill="hold"/>
                                        <p:tgtEl>
                                          <p:spTgt spid="5"/>
                                        </p:tgtEl>
                                        <p:attrNameLst>
                                          <p:attrName>ppt_x</p:attrName>
                                          <p:attrName>ppt_y</p:attrName>
                                        </p:attrNameLst>
                                      </p:cBhvr>
                                      <p:rCtr x="0" y="5255"/>
                                    </p:animMotion>
                                  </p:childTnLst>
                                </p:cTn>
                              </p:par>
                              <p:par>
                                <p:cTn id="10" presetID="10"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42" presetClass="path" presetSubtype="0" accel="50000" decel="50000" fill="hold" nodeType="withEffect">
                                  <p:stCondLst>
                                    <p:cond delay="750"/>
                                  </p:stCondLst>
                                  <p:childTnLst>
                                    <p:animMotion origin="layout" path="M 2.08333E-7 -3.7037E-6 L 2.08333E-7 0.1051 " pathEditMode="relative" rAng="0" ptsTypes="AA">
                                      <p:cBhvr>
                                        <p:cTn id="14" dur="1000" spd="-100000" fill="hold"/>
                                        <p:tgtEl>
                                          <p:spTgt spid="6"/>
                                        </p:tgtEl>
                                        <p:attrNameLst>
                                          <p:attrName>ppt_x</p:attrName>
                                          <p:attrName>ppt_y</p:attrName>
                                        </p:attrNameLst>
                                      </p:cBhvr>
                                      <p:rCtr x="0" y="5255"/>
                                    </p:animMotion>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10" presetClass="entr" presetSubtype="0" fill="hold" grpId="1" nodeType="with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22" presetClass="entr" presetSubtype="1" fill="hold" nodeType="withEffect">
                                  <p:stCondLst>
                                    <p:cond delay="75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par>
                                <p:cTn id="32" presetID="22" presetClass="entr" presetSubtype="1" fill="hold" nodeType="withEffect">
                                  <p:stCondLst>
                                    <p:cond delay="75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par>
                                <p:cTn id="35" presetID="53" presetClass="entr" presetSubtype="16" fill="hold" grpId="0" nodeType="withEffect">
                                  <p:stCondLst>
                                    <p:cond delay="125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10" presetClass="entr" presetSubtype="0" fill="hold" grpId="1" nodeType="withEffect">
                                  <p:stCondLst>
                                    <p:cond delay="125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15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9" grpId="0" animBg="1"/>
      <p:bldP spid="9" grpId="1"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BC00DB-59D9-6DDF-EA47-BE5EB9041F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E5757D3-4E6A-4223-FD17-7BB8E4C2D2C2}"/>
              </a:ext>
            </a:extLst>
          </p:cNvPr>
          <p:cNvSpPr txBox="1"/>
          <p:nvPr/>
        </p:nvSpPr>
        <p:spPr>
          <a:xfrm>
            <a:off x="1" y="0"/>
            <a:ext cx="12192000" cy="1923604"/>
          </a:xfrm>
          <a:prstGeom prst="rect">
            <a:avLst/>
          </a:prstGeom>
          <a:noFill/>
        </p:spPr>
        <p:txBody>
          <a:bodyPr wrap="square" lIns="3657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de type « chaîne de pensée »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404B6B69-E97E-109A-F349-0450DC1B97A9}"/>
              </a:ext>
            </a:extLst>
          </p:cNvPr>
          <p:cNvGrpSpPr/>
          <p:nvPr/>
        </p:nvGrpSpPr>
        <p:grpSpPr>
          <a:xfrm>
            <a:off x="2011938" y="352355"/>
            <a:ext cx="1179595" cy="1638283"/>
            <a:chOff x="2011938" y="352355"/>
            <a:chExt cx="1179595" cy="1638283"/>
          </a:xfrm>
        </p:grpSpPr>
        <p:sp>
          <p:nvSpPr>
            <p:cNvPr id="9" name="Oval 8">
              <a:extLst>
                <a:ext uri="{FF2B5EF4-FFF2-40B4-BE49-F238E27FC236}">
                  <a16:creationId xmlns:a16="http://schemas.microsoft.com/office/drawing/2014/main" id="{411BDE94-ED48-122F-A338-D4D7F3533137}"/>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9B90ADD3-FE3D-D30E-C80E-BA9A0BAE123D}"/>
                </a:ext>
              </a:extLst>
            </p:cNvPr>
            <p:cNvPicPr>
              <a:picLocks noChangeAspect="1"/>
            </p:cNvPicPr>
            <p:nvPr/>
          </p:nvPicPr>
          <p:blipFill>
            <a:blip r:embed="rId2">
              <a:extLst>
                <a:ext uri="{96DAC541-7B7A-43D3-8B79-37D633B846F1}">
                  <asvg:svgBlip xmlns:asvg="http://schemas.microsoft.com/office/drawing/2016/SVG/main" r:embed="rId3"/>
                </a:ext>
              </a:extLst>
            </a:blip>
            <a:srcRect l="79387" r="9466"/>
            <a:stretch>
              <a:fillRect/>
            </a:stretch>
          </p:blipFill>
          <p:spPr>
            <a:xfrm>
              <a:off x="2388046" y="352355"/>
              <a:ext cx="487017" cy="1638283"/>
            </a:xfrm>
            <a:prstGeom prst="rect">
              <a:avLst/>
            </a:prstGeom>
          </p:spPr>
        </p:pic>
      </p:grpSp>
      <p:sp>
        <p:nvSpPr>
          <p:cNvPr id="2" name="Right Triangle 1">
            <a:extLst>
              <a:ext uri="{FF2B5EF4-FFF2-40B4-BE49-F238E27FC236}">
                <a16:creationId xmlns:a16="http://schemas.microsoft.com/office/drawing/2014/main" id="{89763118-BB9F-9CC8-216D-0B3F87050E28}"/>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2E6A8E7-CFDF-B7E0-8594-AC29616370BB}"/>
              </a:ext>
            </a:extLst>
          </p:cNvPr>
          <p:cNvSpPr/>
          <p:nvPr/>
        </p:nvSpPr>
        <p:spPr>
          <a:xfrm>
            <a:off x="4719095" y="4652185"/>
            <a:ext cx="2753810" cy="892897"/>
          </a:xfrm>
          <a:prstGeom prst="roundRect">
            <a:avLst>
              <a:gd name="adj" fmla="val 12664"/>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chemeClr val="tx1"/>
                </a:solidFill>
                <a:latin typeface="Arial" panose="020B0604020202020204" pitchFamily="34" charset="0"/>
                <a:cs typeface="Arial" panose="020B0604020202020204" pitchFamily="34" charset="0"/>
              </a:rPr>
              <a:t>Comment faire ? </a:t>
            </a:r>
          </a:p>
        </p:txBody>
      </p:sp>
      <p:sp>
        <p:nvSpPr>
          <p:cNvPr id="6" name="Arrow: Down 5">
            <a:extLst>
              <a:ext uri="{FF2B5EF4-FFF2-40B4-BE49-F238E27FC236}">
                <a16:creationId xmlns:a16="http://schemas.microsoft.com/office/drawing/2014/main" id="{0C00FC80-06A0-4DB5-1439-EB9AE8E32C7A}"/>
              </a:ext>
            </a:extLst>
          </p:cNvPr>
          <p:cNvSpPr/>
          <p:nvPr/>
        </p:nvSpPr>
        <p:spPr>
          <a:xfrm>
            <a:off x="5595937" y="5745310"/>
            <a:ext cx="1000125" cy="981075"/>
          </a:xfrm>
          <a:prstGeom prst="downArrow">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328BCBE6-D132-465A-6AFC-9235D1B72532}"/>
              </a:ext>
            </a:extLst>
          </p:cNvPr>
          <p:cNvSpPr txBox="1"/>
          <p:nvPr/>
        </p:nvSpPr>
        <p:spPr>
          <a:xfrm>
            <a:off x="851399" y="4583744"/>
            <a:ext cx="6358596"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a:t>
            </a:r>
            <a:r>
              <a:rPr lang="fr-FR" sz="1000" dirty="0" err="1">
                <a:solidFill>
                  <a:srgbClr val="000000"/>
                </a:solidFill>
                <a:latin typeface="Arial" panose="020B0604020202020204" pitchFamily="34" charset="0"/>
                <a:cs typeface="Arial" panose="020B0604020202020204" pitchFamily="34" charset="0"/>
              </a:rPr>
              <a:t>Schulhoff</a:t>
            </a:r>
            <a:r>
              <a:rPr lang="fr-FR" sz="1000" dirty="0">
                <a:solidFill>
                  <a:srgbClr val="000000"/>
                </a:solidFill>
                <a:latin typeface="Arial" panose="020B0604020202020204" pitchFamily="34" charset="0"/>
                <a:cs typeface="Arial" panose="020B0604020202020204" pitchFamily="34" charset="0"/>
              </a:rPr>
              <a:t> et coll., 2024</a:t>
            </a:r>
            <a:r>
              <a:rPr lang="fr-FR" sz="1000" dirty="0">
                <a:latin typeface="Arial" panose="020B0604020202020204" pitchFamily="34" charset="0"/>
                <a:cs typeface="Arial" panose="020B0604020202020204" pitchFamily="34" charset="0"/>
              </a:rPr>
              <a:t>)</a:t>
            </a:r>
            <a:endParaRPr lang="fr-CA" sz="1000" dirty="0"/>
          </a:p>
        </p:txBody>
      </p:sp>
      <p:grpSp>
        <p:nvGrpSpPr>
          <p:cNvPr id="11" name="Group 10">
            <a:extLst>
              <a:ext uri="{FF2B5EF4-FFF2-40B4-BE49-F238E27FC236}">
                <a16:creationId xmlns:a16="http://schemas.microsoft.com/office/drawing/2014/main" id="{2A6C8474-36AB-F5F0-091C-370BDB7FBC5F}"/>
              </a:ext>
            </a:extLst>
          </p:cNvPr>
          <p:cNvGrpSpPr/>
          <p:nvPr/>
        </p:nvGrpSpPr>
        <p:grpSpPr>
          <a:xfrm>
            <a:off x="969580" y="351124"/>
            <a:ext cx="1179595" cy="1638283"/>
            <a:chOff x="969580" y="351124"/>
            <a:chExt cx="1179595" cy="1638283"/>
          </a:xfrm>
        </p:grpSpPr>
        <p:sp>
          <p:nvSpPr>
            <p:cNvPr id="12" name="Oval 11">
              <a:extLst>
                <a:ext uri="{FF2B5EF4-FFF2-40B4-BE49-F238E27FC236}">
                  <a16:creationId xmlns:a16="http://schemas.microsoft.com/office/drawing/2014/main" id="{B4362EE0-299A-1557-3F2A-D48C6DC6DF8B}"/>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8E5186A4-216A-FAED-476D-169C9AE70F6B}"/>
                </a:ext>
              </a:extLst>
            </p:cNvPr>
            <p:cNvPicPr>
              <a:picLocks noChangeAspect="1"/>
            </p:cNvPicPr>
            <p:nvPr/>
          </p:nvPicPr>
          <p:blipFill>
            <a:blip r:embed="rId2">
              <a:extLst>
                <a:ext uri="{96DAC541-7B7A-43D3-8B79-37D633B846F1}">
                  <asvg:svgBlip xmlns:asvg="http://schemas.microsoft.com/office/drawing/2016/SVG/main" r:embed="rId3"/>
                </a:ext>
              </a:extLst>
            </a:blip>
            <a:srcRect l="68243" r="19586"/>
            <a:stretch>
              <a:fillRect/>
            </a:stretch>
          </p:blipFill>
          <p:spPr>
            <a:xfrm>
              <a:off x="1293505" y="351124"/>
              <a:ext cx="531743" cy="1638283"/>
            </a:xfrm>
            <a:prstGeom prst="rect">
              <a:avLst/>
            </a:prstGeom>
          </p:spPr>
        </p:pic>
      </p:grpSp>
      <p:sp>
        <p:nvSpPr>
          <p:cNvPr id="16" name="Rectangle: Rounded Corners 15">
            <a:extLst>
              <a:ext uri="{FF2B5EF4-FFF2-40B4-BE49-F238E27FC236}">
                <a16:creationId xmlns:a16="http://schemas.microsoft.com/office/drawing/2014/main" id="{E4CBA6AC-B52E-C475-2B6B-75D0629072C7}"/>
              </a:ext>
            </a:extLst>
          </p:cNvPr>
          <p:cNvSpPr/>
          <p:nvPr/>
        </p:nvSpPr>
        <p:spPr>
          <a:xfrm>
            <a:off x="897359" y="2117895"/>
            <a:ext cx="10217576" cy="922962"/>
          </a:xfrm>
          <a:prstGeom prst="roundRect">
            <a:avLst>
              <a:gd name="adj" fmla="val 1457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La requête de « chaîne de pensée » incite l’agent conversationnel à élaborer son processus de « raisonnement » avant de donner une réponse. </a:t>
            </a:r>
          </a:p>
        </p:txBody>
      </p:sp>
      <p:sp>
        <p:nvSpPr>
          <p:cNvPr id="17" name="Rectangle: Rounded Corners 16">
            <a:extLst>
              <a:ext uri="{FF2B5EF4-FFF2-40B4-BE49-F238E27FC236}">
                <a16:creationId xmlns:a16="http://schemas.microsoft.com/office/drawing/2014/main" id="{DDEE0001-4DC0-E2A7-D370-201B13EB3592}"/>
              </a:ext>
            </a:extLst>
          </p:cNvPr>
          <p:cNvSpPr/>
          <p:nvPr/>
        </p:nvSpPr>
        <p:spPr>
          <a:xfrm>
            <a:off x="897359" y="3328934"/>
            <a:ext cx="10217576" cy="1089844"/>
          </a:xfrm>
          <a:prstGeom prst="roundRect">
            <a:avLst>
              <a:gd name="adj" fmla="val 1457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Elle permet de porter un jugement sur les étapes suivies par l’agent conversationnel afin de les valider, les modifier ou les supprimer selon le besoin et le contexte d’application.</a:t>
            </a:r>
          </a:p>
        </p:txBody>
      </p:sp>
    </p:spTree>
    <p:extLst>
      <p:ext uri="{BB962C8B-B14F-4D97-AF65-F5344CB8AC3E}">
        <p14:creationId xmlns:p14="http://schemas.microsoft.com/office/powerpoint/2010/main" val="42610994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par>
                                <p:cTn id="26" presetID="64" presetClass="path" presetSubtype="0" accel="50000" decel="50000" fill="hold" grpId="1" nodeType="withEffect">
                                  <p:stCondLst>
                                    <p:cond delay="750"/>
                                  </p:stCondLst>
                                  <p:childTnLst>
                                    <p:animMotion origin="layout" path="M 0 1.48148E-6 L 0 -0.05162 " pathEditMode="relative" rAng="0" ptsTypes="AA">
                                      <p:cBhvr>
                                        <p:cTn id="27" dur="1000" spd="-100000" fill="hold"/>
                                        <p:tgtEl>
                                          <p:spTgt spid="5"/>
                                        </p:tgtEl>
                                        <p:attrNameLst>
                                          <p:attrName>ppt_x</p:attrName>
                                          <p:attrName>ppt_y</p:attrName>
                                        </p:attrNameLst>
                                      </p:cBhvr>
                                      <p:rCtr x="0" y="-2593"/>
                                    </p:animMotion>
                                  </p:childTnLst>
                                </p:cTn>
                              </p:par>
                              <p:par>
                                <p:cTn id="28" presetID="10" presetClass="entr" presetSubtype="0" fill="hold" grpId="0" nodeType="withEffect">
                                  <p:stCondLst>
                                    <p:cond delay="10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par>
                                <p:cTn id="31" presetID="64" presetClass="path" presetSubtype="0" accel="50000" decel="50000" fill="hold" grpId="1" nodeType="withEffect">
                                  <p:stCondLst>
                                    <p:cond delay="1000"/>
                                  </p:stCondLst>
                                  <p:childTnLst>
                                    <p:animMotion origin="layout" path="M 0 7.40741E-7 L 0 -0.07153 " pathEditMode="relative" rAng="0" ptsTypes="AA">
                                      <p:cBhvr>
                                        <p:cTn id="32" dur="1000" spd="-100000" fill="hold"/>
                                        <p:tgtEl>
                                          <p:spTgt spid="6"/>
                                        </p:tgtEl>
                                        <p:attrNameLst>
                                          <p:attrName>ppt_x</p:attrName>
                                          <p:attrName>ppt_y</p:attrName>
                                        </p:attrNameLst>
                                      </p:cBhvr>
                                      <p:rCtr x="0" y="-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animBg="1"/>
      <p:bldP spid="6" grpId="0" animBg="1"/>
      <p:bldP spid="6" grpId="1" animBg="1"/>
      <p:bldP spid="7" grpId="0"/>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9465D7C-CB1F-2F89-5B17-B86698006AF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2CE39B-905A-DFB0-B889-EED146DAD412}"/>
              </a:ext>
            </a:extLst>
          </p:cNvPr>
          <p:cNvSpPr txBox="1"/>
          <p:nvPr/>
        </p:nvSpPr>
        <p:spPr>
          <a:xfrm>
            <a:off x="1" y="0"/>
            <a:ext cx="12192000" cy="1923604"/>
          </a:xfrm>
          <a:prstGeom prst="rect">
            <a:avLst/>
          </a:prstGeom>
          <a:noFill/>
        </p:spPr>
        <p:txBody>
          <a:bodyPr wrap="square" lIns="3657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de type « chaîne de pensée »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F999051-7E0D-C754-635A-AD38727169F6}"/>
              </a:ext>
            </a:extLst>
          </p:cNvPr>
          <p:cNvSpPr/>
          <p:nvPr/>
        </p:nvSpPr>
        <p:spPr>
          <a:xfrm>
            <a:off x="894935" y="4071939"/>
            <a:ext cx="2743200" cy="1038672"/>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b="1">
                <a:solidFill>
                  <a:schemeClr val="tx1">
                    <a:lumMod val="95000"/>
                    <a:lumOff val="5000"/>
                  </a:schemeClr>
                </a:solidFill>
                <a:latin typeface="Arial" panose="020B0604020202020204" pitchFamily="34" charset="0"/>
                <a:cs typeface="Arial" panose="020B0604020202020204" pitchFamily="34" charset="0"/>
              </a:rPr>
              <a:t>3 — </a:t>
            </a:r>
            <a:r>
              <a:rPr lang="fr-FR" sz="1600" b="1">
                <a:solidFill>
                  <a:schemeClr val="dk1"/>
                </a:solidFill>
                <a:latin typeface="Arial" panose="020B0604020202020204" pitchFamily="34" charset="0"/>
                <a:cs typeface="Arial" panose="020B0604020202020204" pitchFamily="34" charset="0"/>
              </a:rPr>
              <a:t>Transposition du raisonnement à ma propre réponse</a:t>
            </a:r>
            <a:endParaRPr lang="fr-FR" sz="160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793F9383-BF0E-93A5-D541-05189B33CF83}"/>
              </a:ext>
            </a:extLst>
          </p:cNvPr>
          <p:cNvSpPr/>
          <p:nvPr/>
        </p:nvSpPr>
        <p:spPr>
          <a:xfrm>
            <a:off x="4256934" y="4071939"/>
            <a:ext cx="6858000" cy="1038672"/>
          </a:xfrm>
          <a:prstGeom prst="roundRect">
            <a:avLst>
              <a:gd name="adj" fmla="val 119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 Comparer ce texte avec la réponse suivante : [coller votre propre réponse]. Indiquer quelles parties du raisonnement précédent pourraient être utilisées pour clarifier ou structurer cette réponse. »</a:t>
            </a:r>
          </a:p>
        </p:txBody>
      </p:sp>
      <p:sp>
        <p:nvSpPr>
          <p:cNvPr id="7" name="Rectangle: Rounded Corners 6">
            <a:extLst>
              <a:ext uri="{FF2B5EF4-FFF2-40B4-BE49-F238E27FC236}">
                <a16:creationId xmlns:a16="http://schemas.microsoft.com/office/drawing/2014/main" id="{4678F340-8B40-171C-B8B0-EB5ED35B67D7}"/>
              </a:ext>
            </a:extLst>
          </p:cNvPr>
          <p:cNvSpPr/>
          <p:nvPr/>
        </p:nvSpPr>
        <p:spPr>
          <a:xfrm>
            <a:off x="894935" y="2924177"/>
            <a:ext cx="2743200" cy="1176658"/>
          </a:xfrm>
          <a:prstGeom prst="roundRect">
            <a:avLst>
              <a:gd name="adj" fmla="val 6492"/>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2 — Analyse de la structure du raisonnement</a:t>
            </a:r>
          </a:p>
          <a:p>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113D2D66-2096-E8E3-820F-AD3D717F2960}"/>
              </a:ext>
            </a:extLst>
          </p:cNvPr>
          <p:cNvSpPr/>
          <p:nvPr/>
        </p:nvSpPr>
        <p:spPr>
          <a:xfrm>
            <a:off x="894936" y="2159598"/>
            <a:ext cx="2743200" cy="1012227"/>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1 — Réponse avec raisonnement</a:t>
            </a:r>
          </a:p>
        </p:txBody>
      </p:sp>
      <p:sp>
        <p:nvSpPr>
          <p:cNvPr id="9" name="Rectangle: Rounded Corners 8">
            <a:extLst>
              <a:ext uri="{FF2B5EF4-FFF2-40B4-BE49-F238E27FC236}">
                <a16:creationId xmlns:a16="http://schemas.microsoft.com/office/drawing/2014/main" id="{7CDB65E1-D436-2AC3-41A6-2C560BE8597F}"/>
              </a:ext>
            </a:extLst>
          </p:cNvPr>
          <p:cNvSpPr/>
          <p:nvPr/>
        </p:nvSpPr>
        <p:spPr>
          <a:xfrm>
            <a:off x="894936" y="1989407"/>
            <a:ext cx="2743200" cy="456420"/>
          </a:xfrm>
          <a:prstGeom prst="roundRect">
            <a:avLst>
              <a:gd name="adj" fmla="val 1989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rgbClr val="158189"/>
                </a:solidFill>
                <a:latin typeface="Arial" panose="020B0604020202020204" pitchFamily="34" charset="0"/>
                <a:cs typeface="Arial" panose="020B0604020202020204" pitchFamily="34" charset="0"/>
              </a:rPr>
              <a:t>Étapes</a:t>
            </a:r>
          </a:p>
        </p:txBody>
      </p:sp>
      <p:sp>
        <p:nvSpPr>
          <p:cNvPr id="10" name="Rectangle: Rounded Corners 9">
            <a:extLst>
              <a:ext uri="{FF2B5EF4-FFF2-40B4-BE49-F238E27FC236}">
                <a16:creationId xmlns:a16="http://schemas.microsoft.com/office/drawing/2014/main" id="{B5EB84A9-C385-2D4B-B628-5DFEC908F4A1}"/>
              </a:ext>
            </a:extLst>
          </p:cNvPr>
          <p:cNvSpPr/>
          <p:nvPr/>
        </p:nvSpPr>
        <p:spPr>
          <a:xfrm>
            <a:off x="4256934" y="2924176"/>
            <a:ext cx="6858000" cy="1185862"/>
          </a:xfrm>
          <a:prstGeom prst="roundRect">
            <a:avLst>
              <a:gd name="adj" fmla="val 5058"/>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 Relire le raisonnement précédent et indiquer si les étapes s’enchaînent de manière logique. Préciser si certaines parties sont peu claires ou à reformuler. »</a:t>
            </a:r>
          </a:p>
        </p:txBody>
      </p:sp>
      <p:sp>
        <p:nvSpPr>
          <p:cNvPr id="11" name="Rectangle: Rounded Corners 10">
            <a:extLst>
              <a:ext uri="{FF2B5EF4-FFF2-40B4-BE49-F238E27FC236}">
                <a16:creationId xmlns:a16="http://schemas.microsoft.com/office/drawing/2014/main" id="{A13B83B2-1DE5-AC81-4A4E-320CE8FCF49F}"/>
              </a:ext>
            </a:extLst>
          </p:cNvPr>
          <p:cNvSpPr/>
          <p:nvPr/>
        </p:nvSpPr>
        <p:spPr>
          <a:xfrm>
            <a:off x="4256935" y="2159598"/>
            <a:ext cx="6858000" cy="1012227"/>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buClr>
                <a:schemeClr val="dk1"/>
              </a:buClr>
              <a:buSzPts val="1800"/>
            </a:pPr>
            <a:r>
              <a:rPr lang="fr-FR" sz="1500">
                <a:solidFill>
                  <a:schemeClr val="dk1"/>
                </a:solidFill>
                <a:latin typeface="Arial" panose="020B0604020202020204" pitchFamily="34" charset="0"/>
                <a:cs typeface="Arial" panose="020B0604020202020204" pitchFamily="34" charset="0"/>
              </a:rPr>
              <a:t>« Produire un raisonnement structuré en plusieurs étapes pour répondre à la question suivante, sans inclure de réponse finale : [insérer la question]. »</a:t>
            </a:r>
          </a:p>
        </p:txBody>
      </p:sp>
      <p:sp>
        <p:nvSpPr>
          <p:cNvPr id="12" name="Rectangle: Rounded Corners 11">
            <a:extLst>
              <a:ext uri="{FF2B5EF4-FFF2-40B4-BE49-F238E27FC236}">
                <a16:creationId xmlns:a16="http://schemas.microsoft.com/office/drawing/2014/main" id="{E6369683-2592-631C-33C3-A4D6CFACD627}"/>
              </a:ext>
            </a:extLst>
          </p:cNvPr>
          <p:cNvSpPr/>
          <p:nvPr/>
        </p:nvSpPr>
        <p:spPr>
          <a:xfrm>
            <a:off x="4256935" y="1989407"/>
            <a:ext cx="6858000" cy="456420"/>
          </a:xfrm>
          <a:prstGeom prst="roundRect">
            <a:avLst>
              <a:gd name="adj" fmla="val 24049"/>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r>
              <a:rPr lang="fr-CA" sz="2000" b="1">
                <a:solidFill>
                  <a:srgbClr val="158189"/>
                </a:solidFill>
              </a:rPr>
              <a:t>Requêtes</a:t>
            </a:r>
            <a:endParaRPr lang="fr-CA" sz="2000">
              <a:solidFill>
                <a:srgbClr val="158189"/>
              </a:solidFill>
            </a:endParaRPr>
          </a:p>
        </p:txBody>
      </p:sp>
      <p:sp>
        <p:nvSpPr>
          <p:cNvPr id="3" name="ZoneTexte 2">
            <a:extLst>
              <a:ext uri="{FF2B5EF4-FFF2-40B4-BE49-F238E27FC236}">
                <a16:creationId xmlns:a16="http://schemas.microsoft.com/office/drawing/2014/main" id="{69098729-020E-6284-0E1B-CE16DC70BD88}"/>
              </a:ext>
            </a:extLst>
          </p:cNvPr>
          <p:cNvSpPr txBox="1"/>
          <p:nvPr/>
        </p:nvSpPr>
        <p:spPr>
          <a:xfrm>
            <a:off x="894935" y="5257800"/>
            <a:ext cx="6098344" cy="246221"/>
          </a:xfrm>
          <a:prstGeom prst="rect">
            <a:avLst/>
          </a:prstGeom>
          <a:noFill/>
        </p:spPr>
        <p:txBody>
          <a:bodyPr wrap="square">
            <a:spAutoFit/>
          </a:bodyPr>
          <a:lstStyle/>
          <a:p>
            <a:r>
              <a:rPr lang="fr-FR" sz="1000" dirty="0">
                <a:solidFill>
                  <a:srgbClr val="000000"/>
                </a:solidFill>
                <a:latin typeface="Arial" panose="020B0604020202020204" pitchFamily="34" charset="0"/>
                <a:cs typeface="Arial" panose="020B0604020202020204" pitchFamily="34" charset="0"/>
              </a:rPr>
              <a:t>(adapté de </a:t>
            </a:r>
            <a:r>
              <a:rPr lang="fr-FR" sz="1000" dirty="0" err="1">
                <a:solidFill>
                  <a:srgbClr val="000000"/>
                </a:solidFill>
                <a:latin typeface="Arial" panose="020B0604020202020204" pitchFamily="34" charset="0"/>
                <a:cs typeface="Arial" panose="020B0604020202020204" pitchFamily="34" charset="0"/>
              </a:rPr>
              <a:t>Kojima</a:t>
            </a:r>
            <a:r>
              <a:rPr lang="fr-FR" sz="1000" dirty="0">
                <a:solidFill>
                  <a:srgbClr val="000000"/>
                </a:solidFill>
                <a:latin typeface="Arial" panose="020B0604020202020204" pitchFamily="34" charset="0"/>
                <a:cs typeface="Arial" panose="020B0604020202020204" pitchFamily="34" charset="0"/>
              </a:rPr>
              <a:t> et coll., 2023)</a:t>
            </a:r>
            <a:endParaRPr lang="fr-CA" sz="1000" dirty="0"/>
          </a:p>
        </p:txBody>
      </p:sp>
      <p:grpSp>
        <p:nvGrpSpPr>
          <p:cNvPr id="2" name="Group 1">
            <a:extLst>
              <a:ext uri="{FF2B5EF4-FFF2-40B4-BE49-F238E27FC236}">
                <a16:creationId xmlns:a16="http://schemas.microsoft.com/office/drawing/2014/main" id="{38CB6D69-C12A-7AF6-B609-9E1A5E371DF6}"/>
              </a:ext>
            </a:extLst>
          </p:cNvPr>
          <p:cNvGrpSpPr/>
          <p:nvPr/>
        </p:nvGrpSpPr>
        <p:grpSpPr>
          <a:xfrm>
            <a:off x="2011938" y="352355"/>
            <a:ext cx="1179595" cy="1638283"/>
            <a:chOff x="2011938" y="352355"/>
            <a:chExt cx="1179595" cy="1638283"/>
          </a:xfrm>
        </p:grpSpPr>
        <p:sp>
          <p:nvSpPr>
            <p:cNvPr id="13" name="Oval 12">
              <a:extLst>
                <a:ext uri="{FF2B5EF4-FFF2-40B4-BE49-F238E27FC236}">
                  <a16:creationId xmlns:a16="http://schemas.microsoft.com/office/drawing/2014/main" id="{56E34E80-BD78-C8A6-08DF-DFB97701AFE9}"/>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5BEEBE82-FAFD-848B-92E3-1FFFF55E41C7}"/>
                </a:ext>
              </a:extLst>
            </p:cNvPr>
            <p:cNvPicPr>
              <a:picLocks noChangeAspect="1"/>
            </p:cNvPicPr>
            <p:nvPr/>
          </p:nvPicPr>
          <p:blipFill>
            <a:blip r:embed="rId2">
              <a:extLst>
                <a:ext uri="{96DAC541-7B7A-43D3-8B79-37D633B846F1}">
                  <asvg:svgBlip xmlns:asvg="http://schemas.microsoft.com/office/drawing/2016/SVG/main" r:embed="rId3"/>
                </a:ext>
              </a:extLst>
            </a:blip>
            <a:srcRect l="79387" r="9466"/>
            <a:stretch>
              <a:fillRect/>
            </a:stretch>
          </p:blipFill>
          <p:spPr>
            <a:xfrm>
              <a:off x="2388046" y="352355"/>
              <a:ext cx="487017" cy="1638283"/>
            </a:xfrm>
            <a:prstGeom prst="rect">
              <a:avLst/>
            </a:prstGeom>
          </p:spPr>
        </p:pic>
      </p:grpSp>
      <p:grpSp>
        <p:nvGrpSpPr>
          <p:cNvPr id="15" name="Group 14">
            <a:extLst>
              <a:ext uri="{FF2B5EF4-FFF2-40B4-BE49-F238E27FC236}">
                <a16:creationId xmlns:a16="http://schemas.microsoft.com/office/drawing/2014/main" id="{7105D8DC-2E37-4A6E-88CB-642304FF3A9C}"/>
              </a:ext>
            </a:extLst>
          </p:cNvPr>
          <p:cNvGrpSpPr/>
          <p:nvPr/>
        </p:nvGrpSpPr>
        <p:grpSpPr>
          <a:xfrm>
            <a:off x="969580" y="351124"/>
            <a:ext cx="1179595" cy="1638283"/>
            <a:chOff x="969580" y="351124"/>
            <a:chExt cx="1179595" cy="1638283"/>
          </a:xfrm>
        </p:grpSpPr>
        <p:sp>
          <p:nvSpPr>
            <p:cNvPr id="16" name="Oval 15">
              <a:extLst>
                <a:ext uri="{FF2B5EF4-FFF2-40B4-BE49-F238E27FC236}">
                  <a16:creationId xmlns:a16="http://schemas.microsoft.com/office/drawing/2014/main" id="{90C77F56-6299-1B94-5AA6-64461CA90121}"/>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29698D02-1882-5F7B-35ED-F2BF211525A0}"/>
                </a:ext>
              </a:extLst>
            </p:cNvPr>
            <p:cNvPicPr>
              <a:picLocks noChangeAspect="1"/>
            </p:cNvPicPr>
            <p:nvPr/>
          </p:nvPicPr>
          <p:blipFill>
            <a:blip r:embed="rId2">
              <a:extLst>
                <a:ext uri="{96DAC541-7B7A-43D3-8B79-37D633B846F1}">
                  <asvg:svgBlip xmlns:asvg="http://schemas.microsoft.com/office/drawing/2016/SVG/main" r:embed="rId3"/>
                </a:ext>
              </a:extLst>
            </a:blip>
            <a:srcRect l="68243" r="19586"/>
            <a:stretch>
              <a:fillRect/>
            </a:stretch>
          </p:blipFill>
          <p:spPr>
            <a:xfrm>
              <a:off x="1293505" y="351124"/>
              <a:ext cx="531743" cy="1638283"/>
            </a:xfrm>
            <a:prstGeom prst="rect">
              <a:avLst/>
            </a:prstGeom>
          </p:spPr>
        </p:pic>
      </p:grpSp>
    </p:spTree>
    <p:extLst>
      <p:ext uri="{BB962C8B-B14F-4D97-AF65-F5344CB8AC3E}">
        <p14:creationId xmlns:p14="http://schemas.microsoft.com/office/powerpoint/2010/main" val="1965487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64" presetClass="path" presetSubtype="0" accel="50000" decel="50000" fill="hold" grpId="1" nodeType="withEffect">
                                  <p:stCondLst>
                                    <p:cond delay="1000"/>
                                  </p:stCondLst>
                                  <p:childTnLst>
                                    <p:animMotion origin="layout" path="M 2.5E-6 2.59259E-6 L 2.5E-6 -0.04537 " pathEditMode="relative" rAng="0" ptsTypes="AA">
                                      <p:cBhvr>
                                        <p:cTn id="21" dur="1000" spd="-100000" fill="hold"/>
                                        <p:tgtEl>
                                          <p:spTgt spid="8"/>
                                        </p:tgtEl>
                                        <p:attrNameLst>
                                          <p:attrName>ppt_x</p:attrName>
                                          <p:attrName>ppt_y</p:attrName>
                                        </p:attrNameLst>
                                      </p:cBhvr>
                                      <p:rCtr x="0" y="-2269"/>
                                    </p:animMotion>
                                  </p:childTnLst>
                                </p:cTn>
                              </p:par>
                              <p:par>
                                <p:cTn id="22" presetID="10" presetClass="entr" presetSubtype="0" fill="hold" grpId="0" nodeType="withEffect">
                                  <p:stCondLst>
                                    <p:cond delay="1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64" presetClass="path" presetSubtype="0" accel="50000" decel="50000" fill="hold" grpId="1" nodeType="withEffect">
                                  <p:stCondLst>
                                    <p:cond delay="1500"/>
                                  </p:stCondLst>
                                  <p:childTnLst>
                                    <p:animMotion origin="layout" path="M 2.5E-6 2.96296E-6 L 2.5E-6 -0.05533 " pathEditMode="relative" rAng="0" ptsTypes="AA">
                                      <p:cBhvr>
                                        <p:cTn id="26" dur="1000" spd="-100000" fill="hold"/>
                                        <p:tgtEl>
                                          <p:spTgt spid="7"/>
                                        </p:tgtEl>
                                        <p:attrNameLst>
                                          <p:attrName>ppt_x</p:attrName>
                                          <p:attrName>ppt_y</p:attrName>
                                        </p:attrNameLst>
                                      </p:cBhvr>
                                      <p:rCtr x="0" y="-2778"/>
                                    </p:animMotion>
                                  </p:childTnLst>
                                </p:cTn>
                              </p:par>
                              <p:par>
                                <p:cTn id="27" presetID="10" presetClass="entr" presetSubtype="0" fill="hold" grpId="0" nodeType="withEffect">
                                  <p:stCondLst>
                                    <p:cond delay="5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par>
                                <p:cTn id="33" presetID="64" presetClass="path" presetSubtype="0" accel="50000" decel="50000" fill="hold" grpId="1" nodeType="withEffect">
                                  <p:stCondLst>
                                    <p:cond delay="1000"/>
                                  </p:stCondLst>
                                  <p:childTnLst>
                                    <p:animMotion origin="layout" path="M 1.25E-6 2.59259E-6 L 1.25E-6 -0.04584 " pathEditMode="relative" rAng="0" ptsTypes="AA">
                                      <p:cBhvr>
                                        <p:cTn id="34" dur="1000" spd="-100000" fill="hold"/>
                                        <p:tgtEl>
                                          <p:spTgt spid="11"/>
                                        </p:tgtEl>
                                        <p:attrNameLst>
                                          <p:attrName>ppt_x</p:attrName>
                                          <p:attrName>ppt_y</p:attrName>
                                        </p:attrNameLst>
                                      </p:cBhvr>
                                      <p:rCtr x="0" y="-2292"/>
                                    </p:animMotion>
                                  </p:childTnLst>
                                </p:cTn>
                              </p:par>
                              <p:par>
                                <p:cTn id="35" presetID="10" presetClass="entr" presetSubtype="0" fill="hold" grpId="0" nodeType="withEffect">
                                  <p:stCondLst>
                                    <p:cond delay="1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par>
                                <p:cTn id="38" presetID="64" presetClass="path" presetSubtype="0" accel="50000" decel="50000" fill="hold" grpId="1" nodeType="withEffect">
                                  <p:stCondLst>
                                    <p:cond delay="1500"/>
                                  </p:stCondLst>
                                  <p:childTnLst>
                                    <p:animMotion origin="layout" path="M 1.25E-6 -1.48148E-6 L 1.25E-6 -0.10139 " pathEditMode="relative" rAng="0" ptsTypes="AA">
                                      <p:cBhvr>
                                        <p:cTn id="39" dur="1000" spd="-100000" fill="hold"/>
                                        <p:tgtEl>
                                          <p:spTgt spid="10"/>
                                        </p:tgtEl>
                                        <p:attrNameLst>
                                          <p:attrName>ppt_x</p:attrName>
                                          <p:attrName>ppt_y</p:attrName>
                                        </p:attrNameLst>
                                      </p:cBhvr>
                                      <p:rCtr x="0" y="-5069"/>
                                    </p:animMotion>
                                  </p:childTnLst>
                                </p:cTn>
                              </p:par>
                              <p:par>
                                <p:cTn id="40" presetID="10" presetClass="entr" presetSubtype="0" fill="hold" grpId="0" nodeType="withEffect">
                                  <p:stCondLst>
                                    <p:cond delay="200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par>
                                <p:cTn id="43" presetID="64" presetClass="path" presetSubtype="0" accel="50000" decel="50000" fill="hold" grpId="1" nodeType="withEffect">
                                  <p:stCondLst>
                                    <p:cond delay="2000"/>
                                  </p:stCondLst>
                                  <p:childTnLst>
                                    <p:animMotion origin="layout" path="M 2.5E-6 -4.44444E-6 L 2.5E-6 -0.05532 " pathEditMode="relative" rAng="0" ptsTypes="AA">
                                      <p:cBhvr>
                                        <p:cTn id="44" dur="1000" spd="-100000" fill="hold"/>
                                        <p:tgtEl>
                                          <p:spTgt spid="5"/>
                                        </p:tgtEl>
                                        <p:attrNameLst>
                                          <p:attrName>ppt_x</p:attrName>
                                          <p:attrName>ppt_y</p:attrName>
                                        </p:attrNameLst>
                                      </p:cBhvr>
                                      <p:rCtr x="0" y="-2778"/>
                                    </p:animMotion>
                                  </p:childTnLst>
                                </p:cTn>
                              </p:par>
                              <p:par>
                                <p:cTn id="45" presetID="10" presetClass="entr" presetSubtype="0" fill="hold" grpId="0" nodeType="withEffect">
                                  <p:stCondLst>
                                    <p:cond delay="20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childTnLst>
                                </p:cTn>
                              </p:par>
                              <p:par>
                                <p:cTn id="48" presetID="64" presetClass="path" presetSubtype="0" accel="50000" decel="50000" fill="hold" grpId="1" nodeType="withEffect">
                                  <p:stCondLst>
                                    <p:cond delay="2000"/>
                                  </p:stCondLst>
                                  <p:childTnLst>
                                    <p:animMotion origin="layout" path="M 1.25E-6 -4.44444E-6 L 1.25E-6 -0.10138 " pathEditMode="relative" rAng="0" ptsTypes="AA">
                                      <p:cBhvr>
                                        <p:cTn id="49" dur="1000" spd="-100000" fill="hold"/>
                                        <p:tgtEl>
                                          <p:spTgt spid="6"/>
                                        </p:tgtEl>
                                        <p:attrNameLst>
                                          <p:attrName>ppt_x</p:attrName>
                                          <p:attrName>ppt_y</p:attrName>
                                        </p:attrNameLst>
                                      </p:cBhvr>
                                      <p:rCtr x="0" y="-5069"/>
                                    </p:animMotion>
                                  </p:childTnLst>
                                </p:cTn>
                              </p:par>
                              <p:par>
                                <p:cTn id="50" presetID="10" presetClass="entr" presetSubtype="0" fill="hold" grpId="0" nodeType="withEffect">
                                  <p:stCondLst>
                                    <p:cond delay="200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animBg="1"/>
      <p:bldP spid="6" grpId="1" animBg="1"/>
      <p:bldP spid="7" grpId="0" animBg="1"/>
      <p:bldP spid="7" grpId="1" animBg="1"/>
      <p:bldP spid="8" grpId="0" animBg="1"/>
      <p:bldP spid="8" grpId="1" animBg="1"/>
      <p:bldP spid="9" grpId="0" animBg="1"/>
      <p:bldP spid="10" grpId="0" animBg="1"/>
      <p:bldP spid="10" grpId="1" animBg="1"/>
      <p:bldP spid="11" grpId="0" animBg="1"/>
      <p:bldP spid="11" grpId="1" animBg="1"/>
      <p:bldP spid="12"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889DF7E-51CA-7B94-03B8-485118615B1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D0C0117-D9EB-B942-2319-759B652CD267}"/>
              </a:ext>
            </a:extLst>
          </p:cNvPr>
          <p:cNvSpPr txBox="1"/>
          <p:nvPr/>
        </p:nvSpPr>
        <p:spPr>
          <a:xfrm>
            <a:off x="1" y="0"/>
            <a:ext cx="12192000" cy="1923604"/>
          </a:xfrm>
          <a:prstGeom prst="rect">
            <a:avLst/>
          </a:prstGeom>
          <a:noFill/>
        </p:spPr>
        <p:txBody>
          <a:bodyPr wrap="square" lIns="3657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de type « chaîne de pensée »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1B51C07-57CB-B248-9046-FE6C46A6D29D}"/>
              </a:ext>
            </a:extLst>
          </p:cNvPr>
          <p:cNvSpPr/>
          <p:nvPr/>
        </p:nvSpPr>
        <p:spPr>
          <a:xfrm>
            <a:off x="894935" y="4071939"/>
            <a:ext cx="2743200" cy="1038672"/>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b="1">
                <a:solidFill>
                  <a:schemeClr val="tx1">
                    <a:lumMod val="95000"/>
                    <a:lumOff val="5000"/>
                  </a:schemeClr>
                </a:solidFill>
                <a:latin typeface="Arial" panose="020B0604020202020204" pitchFamily="34" charset="0"/>
                <a:cs typeface="Arial" panose="020B0604020202020204" pitchFamily="34" charset="0"/>
              </a:rPr>
              <a:t>3 — </a:t>
            </a:r>
            <a:r>
              <a:rPr lang="fr-FR" sz="1600" b="1">
                <a:solidFill>
                  <a:schemeClr val="dk1"/>
                </a:solidFill>
                <a:latin typeface="Arial" panose="020B0604020202020204" pitchFamily="34" charset="0"/>
                <a:cs typeface="Arial" panose="020B0604020202020204" pitchFamily="34" charset="0"/>
              </a:rPr>
              <a:t>Transposition du raisonnement à ma propre réponse</a:t>
            </a:r>
            <a:endParaRPr lang="fr-FR" sz="160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E06E8FD-B7C7-2112-EF45-1AC9F5380371}"/>
              </a:ext>
            </a:extLst>
          </p:cNvPr>
          <p:cNvSpPr/>
          <p:nvPr/>
        </p:nvSpPr>
        <p:spPr>
          <a:xfrm>
            <a:off x="4256934" y="4071939"/>
            <a:ext cx="6858000" cy="1038672"/>
          </a:xfrm>
          <a:prstGeom prst="roundRect">
            <a:avLst>
              <a:gd name="adj" fmla="val 119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 Comparer ce texte avec la réponse suivante : [coller votre propre réponse]. Indiquer quelles parties du raisonnement précédent pourraient être utilisées pour clarifier ou structurer cette réponse. »</a:t>
            </a:r>
          </a:p>
        </p:txBody>
      </p:sp>
      <p:sp>
        <p:nvSpPr>
          <p:cNvPr id="7" name="Rectangle: Rounded Corners 6">
            <a:extLst>
              <a:ext uri="{FF2B5EF4-FFF2-40B4-BE49-F238E27FC236}">
                <a16:creationId xmlns:a16="http://schemas.microsoft.com/office/drawing/2014/main" id="{DC70EC99-70A3-A948-D797-16B8683BAFE0}"/>
              </a:ext>
            </a:extLst>
          </p:cNvPr>
          <p:cNvSpPr/>
          <p:nvPr/>
        </p:nvSpPr>
        <p:spPr>
          <a:xfrm>
            <a:off x="894935" y="2924177"/>
            <a:ext cx="2743200" cy="1176658"/>
          </a:xfrm>
          <a:prstGeom prst="roundRect">
            <a:avLst>
              <a:gd name="adj" fmla="val 6492"/>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2 — Analyse de la structure du raisonnement</a:t>
            </a:r>
          </a:p>
          <a:p>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10F891A3-05F8-8969-C6D3-037B947222D3}"/>
              </a:ext>
            </a:extLst>
          </p:cNvPr>
          <p:cNvSpPr/>
          <p:nvPr/>
        </p:nvSpPr>
        <p:spPr>
          <a:xfrm>
            <a:off x="894936" y="2159598"/>
            <a:ext cx="2743200" cy="1012227"/>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1 — Réponse avec raisonnement</a:t>
            </a:r>
          </a:p>
        </p:txBody>
      </p:sp>
      <p:sp>
        <p:nvSpPr>
          <p:cNvPr id="9" name="Rectangle: Rounded Corners 8">
            <a:extLst>
              <a:ext uri="{FF2B5EF4-FFF2-40B4-BE49-F238E27FC236}">
                <a16:creationId xmlns:a16="http://schemas.microsoft.com/office/drawing/2014/main" id="{91AFAC5C-3AE3-538B-3479-1234F46AA444}"/>
              </a:ext>
            </a:extLst>
          </p:cNvPr>
          <p:cNvSpPr/>
          <p:nvPr/>
        </p:nvSpPr>
        <p:spPr>
          <a:xfrm>
            <a:off x="894936" y="1989407"/>
            <a:ext cx="2743200" cy="456420"/>
          </a:xfrm>
          <a:prstGeom prst="roundRect">
            <a:avLst>
              <a:gd name="adj" fmla="val 1989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rgbClr val="158189"/>
                </a:solidFill>
                <a:latin typeface="Arial" panose="020B0604020202020204" pitchFamily="34" charset="0"/>
                <a:cs typeface="Arial" panose="020B0604020202020204" pitchFamily="34" charset="0"/>
              </a:rPr>
              <a:t>Étapes</a:t>
            </a:r>
          </a:p>
        </p:txBody>
      </p:sp>
      <p:sp>
        <p:nvSpPr>
          <p:cNvPr id="10" name="Rectangle: Rounded Corners 9">
            <a:extLst>
              <a:ext uri="{FF2B5EF4-FFF2-40B4-BE49-F238E27FC236}">
                <a16:creationId xmlns:a16="http://schemas.microsoft.com/office/drawing/2014/main" id="{7DBC0075-2064-BE28-2880-677B3142CE80}"/>
              </a:ext>
            </a:extLst>
          </p:cNvPr>
          <p:cNvSpPr/>
          <p:nvPr/>
        </p:nvSpPr>
        <p:spPr>
          <a:xfrm>
            <a:off x="4256934" y="2924176"/>
            <a:ext cx="6858000" cy="1185862"/>
          </a:xfrm>
          <a:prstGeom prst="roundRect">
            <a:avLst>
              <a:gd name="adj" fmla="val 5058"/>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 Relire le raisonnement précédent et indiquer si les étapes s’enchaînent de manière logique. Préciser si certaines parties sont peu claires ou à reformuler. »</a:t>
            </a:r>
          </a:p>
        </p:txBody>
      </p:sp>
      <p:sp>
        <p:nvSpPr>
          <p:cNvPr id="11" name="Rectangle: Rounded Corners 10">
            <a:extLst>
              <a:ext uri="{FF2B5EF4-FFF2-40B4-BE49-F238E27FC236}">
                <a16:creationId xmlns:a16="http://schemas.microsoft.com/office/drawing/2014/main" id="{1FEEFA9E-894D-3410-D2F5-96A296FF060A}"/>
              </a:ext>
            </a:extLst>
          </p:cNvPr>
          <p:cNvSpPr/>
          <p:nvPr/>
        </p:nvSpPr>
        <p:spPr>
          <a:xfrm>
            <a:off x="4256935" y="2159598"/>
            <a:ext cx="6858000" cy="1012227"/>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buClr>
                <a:schemeClr val="dk1"/>
              </a:buClr>
              <a:buSzPts val="1800"/>
            </a:pPr>
            <a:r>
              <a:rPr lang="fr-FR" sz="1500">
                <a:solidFill>
                  <a:schemeClr val="dk1"/>
                </a:solidFill>
                <a:latin typeface="Arial" panose="020B0604020202020204" pitchFamily="34" charset="0"/>
                <a:cs typeface="Arial" panose="020B0604020202020204" pitchFamily="34" charset="0"/>
              </a:rPr>
              <a:t>« Produire un raisonnement structuré en plusieurs étapes pour répondre à la question suivante, sans inclure de réponse finale : [insérer la question]. »</a:t>
            </a:r>
          </a:p>
        </p:txBody>
      </p:sp>
      <p:sp>
        <p:nvSpPr>
          <p:cNvPr id="12" name="Rectangle: Rounded Corners 11">
            <a:extLst>
              <a:ext uri="{FF2B5EF4-FFF2-40B4-BE49-F238E27FC236}">
                <a16:creationId xmlns:a16="http://schemas.microsoft.com/office/drawing/2014/main" id="{0D9ECCEE-2157-3853-BD8C-FDF8BE72E705}"/>
              </a:ext>
            </a:extLst>
          </p:cNvPr>
          <p:cNvSpPr/>
          <p:nvPr/>
        </p:nvSpPr>
        <p:spPr>
          <a:xfrm>
            <a:off x="4256935" y="1989407"/>
            <a:ext cx="6858000" cy="456420"/>
          </a:xfrm>
          <a:prstGeom prst="roundRect">
            <a:avLst>
              <a:gd name="adj" fmla="val 24049"/>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r>
              <a:rPr lang="fr-CA" sz="2000" b="1">
                <a:solidFill>
                  <a:srgbClr val="158189"/>
                </a:solidFill>
              </a:rPr>
              <a:t>Requêtes</a:t>
            </a:r>
            <a:endParaRPr lang="fr-CA" sz="2000">
              <a:solidFill>
                <a:srgbClr val="158189"/>
              </a:solidFill>
            </a:endParaRPr>
          </a:p>
        </p:txBody>
      </p:sp>
      <p:sp>
        <p:nvSpPr>
          <p:cNvPr id="3" name="ZoneTexte 2">
            <a:extLst>
              <a:ext uri="{FF2B5EF4-FFF2-40B4-BE49-F238E27FC236}">
                <a16:creationId xmlns:a16="http://schemas.microsoft.com/office/drawing/2014/main" id="{771D3450-11F5-643B-DC3A-B5A960A8E6DB}"/>
              </a:ext>
            </a:extLst>
          </p:cNvPr>
          <p:cNvSpPr txBox="1"/>
          <p:nvPr/>
        </p:nvSpPr>
        <p:spPr>
          <a:xfrm>
            <a:off x="894935" y="5257800"/>
            <a:ext cx="6098344" cy="246221"/>
          </a:xfrm>
          <a:prstGeom prst="rect">
            <a:avLst/>
          </a:prstGeom>
          <a:noFill/>
        </p:spPr>
        <p:txBody>
          <a:bodyPr wrap="square">
            <a:spAutoFit/>
          </a:bodyPr>
          <a:lstStyle/>
          <a:p>
            <a:r>
              <a:rPr lang="fr-FR" sz="1000">
                <a:solidFill>
                  <a:srgbClr val="000000"/>
                </a:solidFill>
                <a:latin typeface="Arial" panose="020B0604020202020204" pitchFamily="34" charset="0"/>
                <a:cs typeface="Arial" panose="020B0604020202020204" pitchFamily="34" charset="0"/>
              </a:rPr>
              <a:t>(adapté de </a:t>
            </a:r>
            <a:r>
              <a:rPr lang="fr-FR" sz="1000" err="1">
                <a:solidFill>
                  <a:srgbClr val="000000"/>
                </a:solidFill>
                <a:latin typeface="Arial" panose="020B0604020202020204" pitchFamily="34" charset="0"/>
                <a:cs typeface="Arial" panose="020B0604020202020204" pitchFamily="34" charset="0"/>
              </a:rPr>
              <a:t>Kojima</a:t>
            </a:r>
            <a:r>
              <a:rPr lang="fr-FR" sz="1000">
                <a:solidFill>
                  <a:srgbClr val="000000"/>
                </a:solidFill>
                <a:latin typeface="Arial" panose="020B0604020202020204" pitchFamily="34" charset="0"/>
                <a:cs typeface="Arial" panose="020B0604020202020204" pitchFamily="34" charset="0"/>
              </a:rPr>
              <a:t> et coll., 2023)</a:t>
            </a:r>
            <a:endParaRPr lang="fr-CA" sz="1000"/>
          </a:p>
        </p:txBody>
      </p:sp>
      <p:grpSp>
        <p:nvGrpSpPr>
          <p:cNvPr id="2" name="Group 1">
            <a:extLst>
              <a:ext uri="{FF2B5EF4-FFF2-40B4-BE49-F238E27FC236}">
                <a16:creationId xmlns:a16="http://schemas.microsoft.com/office/drawing/2014/main" id="{ED23EC18-EC0A-F388-8CEE-2542D7F55641}"/>
              </a:ext>
            </a:extLst>
          </p:cNvPr>
          <p:cNvGrpSpPr/>
          <p:nvPr/>
        </p:nvGrpSpPr>
        <p:grpSpPr>
          <a:xfrm>
            <a:off x="2011938" y="352355"/>
            <a:ext cx="1179595" cy="1638283"/>
            <a:chOff x="2011938" y="352355"/>
            <a:chExt cx="1179595" cy="1638283"/>
          </a:xfrm>
        </p:grpSpPr>
        <p:sp>
          <p:nvSpPr>
            <p:cNvPr id="13" name="Oval 12">
              <a:extLst>
                <a:ext uri="{FF2B5EF4-FFF2-40B4-BE49-F238E27FC236}">
                  <a16:creationId xmlns:a16="http://schemas.microsoft.com/office/drawing/2014/main" id="{2F02A434-DD2C-F630-EDBE-F1F91D96FF6B}"/>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975E9B61-2392-9B98-80D0-AEA884D48DE7}"/>
                </a:ext>
              </a:extLst>
            </p:cNvPr>
            <p:cNvPicPr>
              <a:picLocks noChangeAspect="1"/>
            </p:cNvPicPr>
            <p:nvPr/>
          </p:nvPicPr>
          <p:blipFill>
            <a:blip r:embed="rId2">
              <a:extLst>
                <a:ext uri="{96DAC541-7B7A-43D3-8B79-37D633B846F1}">
                  <asvg:svgBlip xmlns:asvg="http://schemas.microsoft.com/office/drawing/2016/SVG/main" r:embed="rId3"/>
                </a:ext>
              </a:extLst>
            </a:blip>
            <a:srcRect l="79387" r="9466"/>
            <a:stretch>
              <a:fillRect/>
            </a:stretch>
          </p:blipFill>
          <p:spPr>
            <a:xfrm>
              <a:off x="2388046" y="352355"/>
              <a:ext cx="487017" cy="1638283"/>
            </a:xfrm>
            <a:prstGeom prst="rect">
              <a:avLst/>
            </a:prstGeom>
          </p:spPr>
        </p:pic>
      </p:grpSp>
      <p:grpSp>
        <p:nvGrpSpPr>
          <p:cNvPr id="15" name="Group 14">
            <a:extLst>
              <a:ext uri="{FF2B5EF4-FFF2-40B4-BE49-F238E27FC236}">
                <a16:creationId xmlns:a16="http://schemas.microsoft.com/office/drawing/2014/main" id="{20CA6BE4-DF27-6061-D76F-2EE5FD989DE8}"/>
              </a:ext>
            </a:extLst>
          </p:cNvPr>
          <p:cNvGrpSpPr/>
          <p:nvPr/>
        </p:nvGrpSpPr>
        <p:grpSpPr>
          <a:xfrm>
            <a:off x="969580" y="351124"/>
            <a:ext cx="1179595" cy="1638283"/>
            <a:chOff x="969580" y="351124"/>
            <a:chExt cx="1179595" cy="1638283"/>
          </a:xfrm>
        </p:grpSpPr>
        <p:sp>
          <p:nvSpPr>
            <p:cNvPr id="16" name="Oval 15">
              <a:extLst>
                <a:ext uri="{FF2B5EF4-FFF2-40B4-BE49-F238E27FC236}">
                  <a16:creationId xmlns:a16="http://schemas.microsoft.com/office/drawing/2014/main" id="{1AD99224-BB87-A170-B270-41EE5AB28C6A}"/>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600876C5-92D9-E4CD-8263-F4913509A192}"/>
                </a:ext>
              </a:extLst>
            </p:cNvPr>
            <p:cNvPicPr>
              <a:picLocks noChangeAspect="1"/>
            </p:cNvPicPr>
            <p:nvPr/>
          </p:nvPicPr>
          <p:blipFill>
            <a:blip r:embed="rId2">
              <a:extLst>
                <a:ext uri="{96DAC541-7B7A-43D3-8B79-37D633B846F1}">
                  <asvg:svgBlip xmlns:asvg="http://schemas.microsoft.com/office/drawing/2016/SVG/main" r:embed="rId3"/>
                </a:ext>
              </a:extLst>
            </a:blip>
            <a:srcRect l="68243" r="19586"/>
            <a:stretch>
              <a:fillRect/>
            </a:stretch>
          </p:blipFill>
          <p:spPr>
            <a:xfrm>
              <a:off x="1293505" y="351124"/>
              <a:ext cx="531743" cy="1638283"/>
            </a:xfrm>
            <a:prstGeom prst="rect">
              <a:avLst/>
            </a:prstGeom>
          </p:spPr>
        </p:pic>
      </p:grpSp>
      <p:sp>
        <p:nvSpPr>
          <p:cNvPr id="18" name="Rectangle 17">
            <a:extLst>
              <a:ext uri="{FF2B5EF4-FFF2-40B4-BE49-F238E27FC236}">
                <a16:creationId xmlns:a16="http://schemas.microsoft.com/office/drawing/2014/main" id="{960F9FF9-4B78-E7F2-45C5-4ADB90B3E68B}"/>
              </a:ext>
            </a:extLst>
          </p:cNvPr>
          <p:cNvSpPr/>
          <p:nvPr/>
        </p:nvSpPr>
        <p:spPr>
          <a:xfrm>
            <a:off x="0" y="-1066"/>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E0B5616-45E3-3950-7773-C3DFA8A458B6}"/>
              </a:ext>
            </a:extLst>
          </p:cNvPr>
          <p:cNvSpPr/>
          <p:nvPr/>
        </p:nvSpPr>
        <p:spPr>
          <a:xfrm>
            <a:off x="3030406" y="3762598"/>
            <a:ext cx="6131189" cy="1038672"/>
          </a:xfrm>
          <a:prstGeom prst="roundRect">
            <a:avLst>
              <a:gd name="adj" fmla="val 983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L’exemple ici te permet de garder le contrôle et d’améliorer ta propre production ! </a:t>
            </a:r>
          </a:p>
        </p:txBody>
      </p:sp>
      <p:pic>
        <p:nvPicPr>
          <p:cNvPr id="22" name="Graphic 21">
            <a:extLst>
              <a:ext uri="{FF2B5EF4-FFF2-40B4-BE49-F238E27FC236}">
                <a16:creationId xmlns:a16="http://schemas.microsoft.com/office/drawing/2014/main" id="{D198DDCD-6781-122D-670E-3584F95DA0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1116631"/>
            <a:ext cx="2696520" cy="2311303"/>
          </a:xfrm>
          <a:prstGeom prst="rect">
            <a:avLst/>
          </a:prstGeom>
        </p:spPr>
      </p:pic>
    </p:spTree>
    <p:extLst>
      <p:ext uri="{BB962C8B-B14F-4D97-AF65-F5344CB8AC3E}">
        <p14:creationId xmlns:p14="http://schemas.microsoft.com/office/powerpoint/2010/main" val="8379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64" presetClass="path" presetSubtype="0" accel="50000" decel="50000" fill="hold" grpId="1" nodeType="withEffect">
                                  <p:stCondLst>
                                    <p:cond delay="0"/>
                                  </p:stCondLst>
                                  <p:childTnLst>
                                    <p:animMotion origin="layout" path="M 0 4.44444E-6 L 0 -0.10672 " pathEditMode="relative" rAng="0" ptsTypes="AA">
                                      <p:cBhvr>
                                        <p:cTn id="9" dur="1000" spd="-100000" fill="hold"/>
                                        <p:tgtEl>
                                          <p:spTgt spid="19"/>
                                        </p:tgtEl>
                                        <p:attrNameLst>
                                          <p:attrName>ppt_x</p:attrName>
                                          <p:attrName>ppt_y</p:attrName>
                                        </p:attrNameLst>
                                      </p:cBhvr>
                                      <p:rCtr x="0" y="-5347"/>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childTnLst>
                                </p:cTn>
                              </p:par>
                              <p:par>
                                <p:cTn id="13" presetID="42" presetClass="path" presetSubtype="0" accel="50000" decel="50000" fill="hold" nodeType="withEffect">
                                  <p:stCondLst>
                                    <p:cond delay="0"/>
                                  </p:stCondLst>
                                  <p:childTnLst>
                                    <p:animMotion origin="layout" path="M 0 5.55112E-17 L 0 0.09491 " pathEditMode="relative" rAng="0" ptsTypes="AA">
                                      <p:cBhvr>
                                        <p:cTn id="14" dur="1000" spd="-100000" fill="hold"/>
                                        <p:tgtEl>
                                          <p:spTgt spid="22"/>
                                        </p:tgtEl>
                                        <p:attrNameLst>
                                          <p:attrName>ppt_x</p:attrName>
                                          <p:attrName>ppt_y</p:attrName>
                                        </p:attrNameLst>
                                      </p:cBhvr>
                                      <p:rCtr x="0" y="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36146F9-92A6-3BF7-79AF-67150FCC2A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6787EE-653E-B679-D01B-8E06EF354B64}"/>
              </a:ext>
            </a:extLst>
          </p:cNvPr>
          <p:cNvSpPr txBox="1"/>
          <p:nvPr/>
        </p:nvSpPr>
        <p:spPr>
          <a:xfrm>
            <a:off x="1"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Gagner du temps… ou gagner en pertinence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F57B39DC-3375-9EBB-7B21-754E195610FE}"/>
              </a:ext>
            </a:extLst>
          </p:cNvPr>
          <p:cNvSpPr txBox="1"/>
          <p:nvPr/>
        </p:nvSpPr>
        <p:spPr>
          <a:xfrm>
            <a:off x="-2" y="1923604"/>
            <a:ext cx="12192002" cy="784830"/>
          </a:xfrm>
          <a:prstGeom prst="rect">
            <a:avLst/>
          </a:prstGeom>
          <a:noFill/>
        </p:spPr>
        <p:txBody>
          <a:bodyPr wrap="square" lIns="914400" tIns="0" rIns="914400" bIns="228600" rtlCol="0">
            <a:spAutoFit/>
          </a:bodyPr>
          <a:lstStyle/>
          <a:p>
            <a:pPr lvl="0">
              <a:buClr>
                <a:schemeClr val="dk1"/>
              </a:buClr>
              <a:buSzPts val="2800"/>
            </a:pPr>
            <a:r>
              <a:rPr lang="fr-FR">
                <a:latin typeface="Arial" panose="020B0604020202020204" pitchFamily="34" charset="0"/>
                <a:cs typeface="Arial" panose="020B0604020202020204" pitchFamily="34" charset="0"/>
              </a:rPr>
              <a:t>La méthode CRISTAL reste essentielle pour analyser, interpréter et utiliser ces réponses avec discernement.</a:t>
            </a:r>
          </a:p>
        </p:txBody>
      </p:sp>
      <p:pic>
        <p:nvPicPr>
          <p:cNvPr id="22" name="Graphic 21">
            <a:extLst>
              <a:ext uri="{FF2B5EF4-FFF2-40B4-BE49-F238E27FC236}">
                <a16:creationId xmlns:a16="http://schemas.microsoft.com/office/drawing/2014/main" id="{68E4D045-4DFD-D69A-2BDB-DEA8BE0944A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8425" y="2502505"/>
            <a:ext cx="10349704" cy="3881139"/>
          </a:xfrm>
          <a:prstGeom prst="rect">
            <a:avLst/>
          </a:prstGeom>
        </p:spPr>
      </p:pic>
      <p:pic>
        <p:nvPicPr>
          <p:cNvPr id="23" name="Graphic 22">
            <a:extLst>
              <a:ext uri="{FF2B5EF4-FFF2-40B4-BE49-F238E27FC236}">
                <a16:creationId xmlns:a16="http://schemas.microsoft.com/office/drawing/2014/main" id="{3581D09F-13DF-A1D9-F42C-5AED1ABAF22B}"/>
              </a:ext>
            </a:extLst>
          </p:cNvPr>
          <p:cNvPicPr>
            <a:picLocks noChangeAspect="1"/>
          </p:cNvPicPr>
          <p:nvPr/>
        </p:nvPicPr>
        <p:blipFill>
          <a:blip r:embed="rId4">
            <a:extLst>
              <a:ext uri="{96DAC541-7B7A-43D3-8B79-37D633B846F1}">
                <asvg:svgBlip xmlns:asvg="http://schemas.microsoft.com/office/drawing/2016/SVG/main" r:embed="rId5"/>
              </a:ext>
            </a:extLst>
          </a:blip>
          <a:srcRect t="53" b="53"/>
          <a:stretch/>
        </p:blipFill>
        <p:spPr>
          <a:xfrm>
            <a:off x="918425" y="2504546"/>
            <a:ext cx="10349705" cy="3877056"/>
          </a:xfrm>
          <a:prstGeom prst="rect">
            <a:avLst/>
          </a:prstGeom>
        </p:spPr>
      </p:pic>
      <p:sp>
        <p:nvSpPr>
          <p:cNvPr id="24" name="Rectangle: Rounded Corners 23">
            <a:extLst>
              <a:ext uri="{FF2B5EF4-FFF2-40B4-BE49-F238E27FC236}">
                <a16:creationId xmlns:a16="http://schemas.microsoft.com/office/drawing/2014/main" id="{09225921-65D0-D40A-A053-3959BA3E7BC3}"/>
              </a:ext>
            </a:extLst>
          </p:cNvPr>
          <p:cNvSpPr/>
          <p:nvPr/>
        </p:nvSpPr>
        <p:spPr>
          <a:xfrm>
            <a:off x="1878175" y="3085678"/>
            <a:ext cx="1334582"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Critique</a:t>
            </a:r>
          </a:p>
        </p:txBody>
      </p:sp>
      <p:sp>
        <p:nvSpPr>
          <p:cNvPr id="25" name="Rectangle: Rounded Corners 24">
            <a:extLst>
              <a:ext uri="{FF2B5EF4-FFF2-40B4-BE49-F238E27FC236}">
                <a16:creationId xmlns:a16="http://schemas.microsoft.com/office/drawing/2014/main" id="{8D61FED6-3558-1004-AA69-9B52CA5C9FEF}"/>
              </a:ext>
            </a:extLst>
          </p:cNvPr>
          <p:cNvSpPr/>
          <p:nvPr/>
        </p:nvSpPr>
        <p:spPr>
          <a:xfrm>
            <a:off x="4453134" y="3085678"/>
            <a:ext cx="1185723"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Int</a:t>
            </a:r>
            <a:r>
              <a:rPr lang="fr-CA" sz="2000" b="1" err="1">
                <a:solidFill>
                  <a:srgbClr val="158189"/>
                </a:solidFill>
                <a:latin typeface="Arial" panose="020B0604020202020204" pitchFamily="34" charset="0"/>
                <a:cs typeface="Arial" panose="020B0604020202020204" pitchFamily="34" charset="0"/>
              </a:rPr>
              <a:t>ègre</a:t>
            </a:r>
            <a:endParaRPr lang="fr-FR" sz="2000" b="1">
              <a:solidFill>
                <a:srgbClr val="158189"/>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654DB5F0-4953-2372-F3B0-90A635D5EA6F}"/>
              </a:ext>
            </a:extLst>
          </p:cNvPr>
          <p:cNvSpPr/>
          <p:nvPr/>
        </p:nvSpPr>
        <p:spPr>
          <a:xfrm>
            <a:off x="2728988" y="5154884"/>
            <a:ext cx="1951564"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Responsable</a:t>
            </a:r>
          </a:p>
        </p:txBody>
      </p:sp>
      <p:sp>
        <p:nvSpPr>
          <p:cNvPr id="27" name="Rectangle: Rounded Corners 26">
            <a:extLst>
              <a:ext uri="{FF2B5EF4-FFF2-40B4-BE49-F238E27FC236}">
                <a16:creationId xmlns:a16="http://schemas.microsoft.com/office/drawing/2014/main" id="{44CFE4C5-8A06-9BC7-F122-0A9C1FCA4C37}"/>
              </a:ext>
            </a:extLst>
          </p:cNvPr>
          <p:cNvSpPr/>
          <p:nvPr/>
        </p:nvSpPr>
        <p:spPr>
          <a:xfrm>
            <a:off x="6495557" y="3080029"/>
            <a:ext cx="180972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cs typeface="Arial" panose="020B0604020202020204" pitchFamily="34" charset="0"/>
              </a:rPr>
              <a:t>Transparent</a:t>
            </a:r>
            <a:endParaRPr lang="fr-FR" sz="2000" b="1">
              <a:solidFill>
                <a:srgbClr val="158189"/>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D925CBA4-3895-1B73-B894-0980C71B7388}"/>
              </a:ext>
            </a:extLst>
          </p:cNvPr>
          <p:cNvSpPr/>
          <p:nvPr/>
        </p:nvSpPr>
        <p:spPr>
          <a:xfrm>
            <a:off x="5886450" y="5149235"/>
            <a:ext cx="1017257"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Sobre</a:t>
            </a:r>
          </a:p>
        </p:txBody>
      </p:sp>
      <p:sp>
        <p:nvSpPr>
          <p:cNvPr id="29" name="Rectangle: Rounded Corners 28">
            <a:extLst>
              <a:ext uri="{FF2B5EF4-FFF2-40B4-BE49-F238E27FC236}">
                <a16:creationId xmlns:a16="http://schemas.microsoft.com/office/drawing/2014/main" id="{107642F0-81F5-3D77-4EB8-16F1BCD81B7F}"/>
              </a:ext>
            </a:extLst>
          </p:cNvPr>
          <p:cNvSpPr/>
          <p:nvPr/>
        </p:nvSpPr>
        <p:spPr>
          <a:xfrm>
            <a:off x="8724805" y="3080029"/>
            <a:ext cx="202031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Libre et créatif</a:t>
            </a:r>
          </a:p>
        </p:txBody>
      </p:sp>
      <p:sp>
        <p:nvSpPr>
          <p:cNvPr id="30" name="Rectangle: Rounded Corners 29">
            <a:extLst>
              <a:ext uri="{FF2B5EF4-FFF2-40B4-BE49-F238E27FC236}">
                <a16:creationId xmlns:a16="http://schemas.microsoft.com/office/drawing/2014/main" id="{FC94DCF7-0F1C-6300-530A-D2A479FF214F}"/>
              </a:ext>
            </a:extLst>
          </p:cNvPr>
          <p:cNvSpPr/>
          <p:nvPr/>
        </p:nvSpPr>
        <p:spPr>
          <a:xfrm>
            <a:off x="7775239" y="5149235"/>
            <a:ext cx="163799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Autonome</a:t>
            </a:r>
          </a:p>
        </p:txBody>
      </p:sp>
    </p:spTree>
    <p:extLst>
      <p:ext uri="{BB962C8B-B14F-4D97-AF65-F5344CB8AC3E}">
        <p14:creationId xmlns:p14="http://schemas.microsoft.com/office/powerpoint/2010/main" val="4231756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par>
                                <p:cTn id="14" presetID="42" presetClass="path" presetSubtype="0" accel="50000" decel="50000" fill="hold" grpId="1" nodeType="withEffect">
                                  <p:stCondLst>
                                    <p:cond delay="0"/>
                                  </p:stCondLst>
                                  <p:childTnLst>
                                    <p:animMotion origin="layout" path="M 4.375E-6 -1.85185E-6 L 4.375E-6 0.11412 " pathEditMode="relative" rAng="0" ptsTypes="AA">
                                      <p:cBhvr>
                                        <p:cTn id="15" dur="1000" spd="-100000" fill="hold"/>
                                        <p:tgtEl>
                                          <p:spTgt spid="24"/>
                                        </p:tgtEl>
                                        <p:attrNameLst>
                                          <p:attrName>ppt_x</p:attrName>
                                          <p:attrName>ppt_y</p:attrName>
                                        </p:attrNameLst>
                                      </p:cBhvr>
                                      <p:rCtr x="0" y="5694"/>
                                    </p:animMotion>
                                  </p:childTnLst>
                                </p:cTn>
                              </p:par>
                              <p:par>
                                <p:cTn id="16" presetID="10" presetClass="entr" presetSubtype="0" fill="hold" grpId="0" nodeType="with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childTnLst>
                                </p:cTn>
                              </p:par>
                              <p:par>
                                <p:cTn id="19" presetID="64" presetClass="path" presetSubtype="0" accel="50000" decel="50000" fill="hold" grpId="1" nodeType="withEffect">
                                  <p:stCondLst>
                                    <p:cond delay="500"/>
                                  </p:stCondLst>
                                  <p:childTnLst>
                                    <p:animMotion origin="layout" path="M 3.95833E-6 -3.7037E-6 L 3.95833E-6 -0.09143 " pathEditMode="relative" rAng="0" ptsTypes="AA">
                                      <p:cBhvr>
                                        <p:cTn id="20" dur="1000" spd="-100000" fill="hold"/>
                                        <p:tgtEl>
                                          <p:spTgt spid="26"/>
                                        </p:tgtEl>
                                        <p:attrNameLst>
                                          <p:attrName>ppt_x</p:attrName>
                                          <p:attrName>ppt_y</p:attrName>
                                        </p:attrNameLst>
                                      </p:cBhvr>
                                      <p:rCtr x="0" y="-4583"/>
                                    </p:animMotion>
                                  </p:childTnLst>
                                </p:cTn>
                              </p:par>
                              <p:par>
                                <p:cTn id="21" presetID="10" presetClass="entr" presetSubtype="0" fill="hold" grpId="0" nodeType="withEffect">
                                  <p:stCondLst>
                                    <p:cond delay="10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childTnLst>
                                </p:cTn>
                              </p:par>
                              <p:par>
                                <p:cTn id="24" presetID="42" presetClass="path" presetSubtype="0" accel="50000" decel="50000" fill="hold" grpId="1" nodeType="withEffect">
                                  <p:stCondLst>
                                    <p:cond delay="1000"/>
                                  </p:stCondLst>
                                  <p:childTnLst>
                                    <p:animMotion origin="layout" path="M -2.08333E-6 -1.85185E-6 L -2.08333E-6 0.1169 " pathEditMode="relative" rAng="0" ptsTypes="AA">
                                      <p:cBhvr>
                                        <p:cTn id="25" dur="1000" spd="-100000" fill="hold"/>
                                        <p:tgtEl>
                                          <p:spTgt spid="25"/>
                                        </p:tgtEl>
                                        <p:attrNameLst>
                                          <p:attrName>ppt_x</p:attrName>
                                          <p:attrName>ppt_y</p:attrName>
                                        </p:attrNameLst>
                                      </p:cBhvr>
                                      <p:rCtr x="0" y="5833"/>
                                    </p:animMotion>
                                  </p:childTnLst>
                                </p:cTn>
                              </p:par>
                              <p:par>
                                <p:cTn id="26" presetID="10" presetClass="entr" presetSubtype="0" fill="hold" grpId="0" nodeType="withEffect">
                                  <p:stCondLst>
                                    <p:cond delay="15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childTnLst>
                                </p:cTn>
                              </p:par>
                              <p:par>
                                <p:cTn id="29" presetID="64" presetClass="path" presetSubtype="0" accel="50000" decel="50000" fill="hold" grpId="1" nodeType="withEffect">
                                  <p:stCondLst>
                                    <p:cond delay="1500"/>
                                  </p:stCondLst>
                                  <p:childTnLst>
                                    <p:animMotion origin="layout" path="M 8.33333E-7 2.22222E-6 L 8.33333E-7 -0.09931 " pathEditMode="relative" rAng="0" ptsTypes="AA">
                                      <p:cBhvr>
                                        <p:cTn id="30" dur="1000" spd="-100000" fill="hold"/>
                                        <p:tgtEl>
                                          <p:spTgt spid="28"/>
                                        </p:tgtEl>
                                        <p:attrNameLst>
                                          <p:attrName>ppt_x</p:attrName>
                                          <p:attrName>ppt_y</p:attrName>
                                        </p:attrNameLst>
                                      </p:cBhvr>
                                      <p:rCtr x="0" y="-4977"/>
                                    </p:animMotion>
                                  </p:childTnLst>
                                </p:cTn>
                              </p:par>
                              <p:par>
                                <p:cTn id="31" presetID="10" presetClass="entr" presetSubtype="0" fill="hold" grpId="0" nodeType="withEffect">
                                  <p:stCondLst>
                                    <p:cond delay="20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childTnLst>
                                </p:cTn>
                              </p:par>
                              <p:par>
                                <p:cTn id="34" presetID="42" presetClass="path" presetSubtype="0" accel="50000" decel="50000" fill="hold" grpId="1" nodeType="withEffect">
                                  <p:stCondLst>
                                    <p:cond delay="2000"/>
                                  </p:stCondLst>
                                  <p:childTnLst>
                                    <p:animMotion origin="layout" path="M -1.25E-6 2.59259E-6 L -1.25E-6 0.11875 " pathEditMode="relative" rAng="0" ptsTypes="AA">
                                      <p:cBhvr>
                                        <p:cTn id="35" dur="1000" spd="-100000" fill="hold"/>
                                        <p:tgtEl>
                                          <p:spTgt spid="27"/>
                                        </p:tgtEl>
                                        <p:attrNameLst>
                                          <p:attrName>ppt_x</p:attrName>
                                          <p:attrName>ppt_y</p:attrName>
                                        </p:attrNameLst>
                                      </p:cBhvr>
                                      <p:rCtr x="0" y="5926"/>
                                    </p:animMotion>
                                  </p:childTnLst>
                                </p:cTn>
                              </p:par>
                              <p:par>
                                <p:cTn id="36" presetID="10" presetClass="entr" presetSubtype="0" fill="hold" grpId="0" nodeType="withEffect">
                                  <p:stCondLst>
                                    <p:cond delay="250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childTnLst>
                                </p:cTn>
                              </p:par>
                              <p:par>
                                <p:cTn id="39" presetID="64" presetClass="path" presetSubtype="0" accel="50000" decel="50000" fill="hold" grpId="1" nodeType="withEffect">
                                  <p:stCondLst>
                                    <p:cond delay="2500"/>
                                  </p:stCondLst>
                                  <p:childTnLst>
                                    <p:animMotion origin="layout" path="M 2.08333E-6 2.22222E-6 L 2.08333E-6 -0.0963 " pathEditMode="relative" rAng="0" ptsTypes="AA">
                                      <p:cBhvr>
                                        <p:cTn id="40" dur="1000" spd="-100000" fill="hold"/>
                                        <p:tgtEl>
                                          <p:spTgt spid="30"/>
                                        </p:tgtEl>
                                        <p:attrNameLst>
                                          <p:attrName>ppt_x</p:attrName>
                                          <p:attrName>ppt_y</p:attrName>
                                        </p:attrNameLst>
                                      </p:cBhvr>
                                      <p:rCtr x="0" y="-4815"/>
                                    </p:animMotion>
                                  </p:childTnLst>
                                </p:cTn>
                              </p:par>
                              <p:par>
                                <p:cTn id="41" presetID="10" presetClass="entr" presetSubtype="0" fill="hold" grpId="0" nodeType="withEffect">
                                  <p:stCondLst>
                                    <p:cond delay="300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42" presetClass="path" presetSubtype="0" accel="50000" decel="50000" fill="hold" grpId="1" nodeType="withEffect">
                                  <p:stCondLst>
                                    <p:cond delay="3000"/>
                                  </p:stCondLst>
                                  <p:childTnLst>
                                    <p:animMotion origin="layout" path="M 2.5E-6 2.59259E-6 L 2.5E-6 0.10833 " pathEditMode="relative" rAng="0" ptsTypes="AA">
                                      <p:cBhvr>
                                        <p:cTn id="45" dur="1000" spd="-100000" fill="hold"/>
                                        <p:tgtEl>
                                          <p:spTgt spid="29"/>
                                        </p:tgtEl>
                                        <p:attrNameLst>
                                          <p:attrName>ppt_x</p:attrName>
                                          <p:attrName>ppt_y</p:attrName>
                                        </p:attrNameLst>
                                      </p:cBhvr>
                                      <p:rCtr x="0" y="5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587A7BA-5F29-F367-DA17-60D627C330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B9F98A-2C63-F83C-31FF-98ABFEF303AF}"/>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D448E8D8-5566-08C0-A599-039AB71383E2}"/>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latin typeface="Arial" panose="020B0604020202020204" pitchFamily="34" charset="0"/>
                <a:cs typeface="Arial" panose="020B0604020202020204" pitchFamily="34" charset="0"/>
              </a:rPr>
              <a:t>et répondre à</a:t>
            </a:r>
          </a:p>
        </p:txBody>
      </p:sp>
      <p:sp>
        <p:nvSpPr>
          <p:cNvPr id="4" name="TextBox 3">
            <a:extLst>
              <a:ext uri="{FF2B5EF4-FFF2-40B4-BE49-F238E27FC236}">
                <a16:creationId xmlns:a16="http://schemas.microsoft.com/office/drawing/2014/main" id="{04D6DB5F-11C5-0695-97C1-F75179DB55F7}"/>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085B3E9-1A1A-7AD4-290A-D8DF862B7314}"/>
              </a:ext>
            </a:extLst>
          </p:cNvPr>
          <p:cNvSpPr/>
          <p:nvPr/>
        </p:nvSpPr>
        <p:spPr>
          <a:xfrm>
            <a:off x="1882702" y="2093822"/>
            <a:ext cx="5041925"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a:solidFill>
                  <a:schemeClr val="tx1"/>
                </a:solidFill>
                <a:latin typeface="Arial" panose="020B0604020202020204" pitchFamily="34" charset="0"/>
                <a:cs typeface="Arial" panose="020B0604020202020204" pitchFamily="34" charset="0"/>
              </a:rPr>
              <a:t>La </a:t>
            </a:r>
            <a:r>
              <a:rPr lang="fr-FR" sz="1500" err="1">
                <a:solidFill>
                  <a:schemeClr val="tx1"/>
                </a:solidFill>
                <a:latin typeface="Arial" panose="020B0604020202020204" pitchFamily="34" charset="0"/>
                <a:cs typeface="Arial" panose="020B0604020202020204" pitchFamily="34" charset="0"/>
              </a:rPr>
              <a:t>rédactique</a:t>
            </a:r>
            <a:r>
              <a:rPr lang="fr-FR" sz="1500">
                <a:solidFill>
                  <a:schemeClr val="tx1"/>
                </a:solidFill>
                <a:latin typeface="Arial" panose="020B0604020202020204" pitchFamily="34" charset="0"/>
                <a:cs typeface="Arial" panose="020B0604020202020204" pitchFamily="34" charset="0"/>
              </a:rPr>
              <a:t>, est-ce juste une affaire de formulation ?</a:t>
            </a:r>
          </a:p>
        </p:txBody>
      </p:sp>
      <p:sp>
        <p:nvSpPr>
          <p:cNvPr id="6" name="Rectangle: Rounded Corners 5">
            <a:extLst>
              <a:ext uri="{FF2B5EF4-FFF2-40B4-BE49-F238E27FC236}">
                <a16:creationId xmlns:a16="http://schemas.microsoft.com/office/drawing/2014/main" id="{700236C6-C6D1-F078-D2AA-996FD244B356}"/>
              </a:ext>
            </a:extLst>
          </p:cNvPr>
          <p:cNvSpPr/>
          <p:nvPr/>
        </p:nvSpPr>
        <p:spPr>
          <a:xfrm>
            <a:off x="4163047" y="3084422"/>
            <a:ext cx="6047113"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a:solidFill>
                  <a:schemeClr val="tx1"/>
                </a:solidFill>
                <a:latin typeface="Arial" panose="020B0604020202020204" pitchFamily="34" charset="0"/>
                <a:cs typeface="Arial" panose="020B0604020202020204" pitchFamily="34" charset="0"/>
              </a:rPr>
              <a:t>Quels sont les mythes et les réalités derrière les bonnes requêtes ?</a:t>
            </a:r>
          </a:p>
        </p:txBody>
      </p:sp>
      <p:sp>
        <p:nvSpPr>
          <p:cNvPr id="7" name="Rectangle: Rounded Corners 6">
            <a:extLst>
              <a:ext uri="{FF2B5EF4-FFF2-40B4-BE49-F238E27FC236}">
                <a16:creationId xmlns:a16="http://schemas.microsoft.com/office/drawing/2014/main" id="{96905CCB-0CA5-6863-5360-8F8D59D44E5F}"/>
              </a:ext>
            </a:extLst>
          </p:cNvPr>
          <p:cNvSpPr/>
          <p:nvPr/>
        </p:nvSpPr>
        <p:spPr>
          <a:xfrm>
            <a:off x="3138368" y="5029314"/>
            <a:ext cx="7071793" cy="546172"/>
          </a:xfrm>
          <a:prstGeom prst="roundRect">
            <a:avLst>
              <a:gd name="adj" fmla="val 1634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Comment bien structurer sa pensée permet-il d’obtenir des réponses plus utiles ?</a:t>
            </a:r>
          </a:p>
        </p:txBody>
      </p:sp>
      <p:sp>
        <p:nvSpPr>
          <p:cNvPr id="8" name="Rectangle: Rounded Corners 7">
            <a:extLst>
              <a:ext uri="{FF2B5EF4-FFF2-40B4-BE49-F238E27FC236}">
                <a16:creationId xmlns:a16="http://schemas.microsoft.com/office/drawing/2014/main" id="{D0BE5322-A996-D1FF-BF3C-2575AF9865E9}"/>
              </a:ext>
            </a:extLst>
          </p:cNvPr>
          <p:cNvSpPr/>
          <p:nvPr/>
        </p:nvSpPr>
        <p:spPr>
          <a:xfrm>
            <a:off x="1882703" y="4056868"/>
            <a:ext cx="5864425" cy="548640"/>
          </a:xfrm>
          <a:prstGeom prst="roundRect">
            <a:avLst>
              <a:gd name="adj" fmla="val 1733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Une simple question peut-elle devenir un outil d’apprentissage ?</a:t>
            </a:r>
          </a:p>
        </p:txBody>
      </p:sp>
      <p:pic>
        <p:nvPicPr>
          <p:cNvPr id="9" name="Graphic 8">
            <a:extLst>
              <a:ext uri="{FF2B5EF4-FFF2-40B4-BE49-F238E27FC236}">
                <a16:creationId xmlns:a16="http://schemas.microsoft.com/office/drawing/2014/main" id="{B5AD9D55-5447-0FD4-82AD-B07959702EB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8" y="2818701"/>
            <a:ext cx="1674069" cy="1434915"/>
          </a:xfrm>
          <a:prstGeom prst="rect">
            <a:avLst/>
          </a:prstGeom>
        </p:spPr>
      </p:pic>
      <p:pic>
        <p:nvPicPr>
          <p:cNvPr id="10" name="Graphic 9">
            <a:extLst>
              <a:ext uri="{FF2B5EF4-FFF2-40B4-BE49-F238E27FC236}">
                <a16:creationId xmlns:a16="http://schemas.microsoft.com/office/drawing/2014/main" id="{4F967224-85FB-9B4F-8E21-86534C3BE62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3833152"/>
            <a:ext cx="1619916" cy="1388499"/>
          </a:xfrm>
          <a:prstGeom prst="rect">
            <a:avLst/>
          </a:prstGeom>
        </p:spPr>
      </p:pic>
      <p:pic>
        <p:nvPicPr>
          <p:cNvPr id="11" name="Graphic 10">
            <a:extLst>
              <a:ext uri="{FF2B5EF4-FFF2-40B4-BE49-F238E27FC236}">
                <a16:creationId xmlns:a16="http://schemas.microsoft.com/office/drawing/2014/main" id="{62631CDD-D8DF-851E-853F-AA15F76AB87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9" y="4725413"/>
            <a:ext cx="1674069" cy="1434915"/>
          </a:xfrm>
          <a:prstGeom prst="rect">
            <a:avLst/>
          </a:prstGeom>
        </p:spPr>
      </p:pic>
      <p:pic>
        <p:nvPicPr>
          <p:cNvPr id="12" name="Graphic 11">
            <a:extLst>
              <a:ext uri="{FF2B5EF4-FFF2-40B4-BE49-F238E27FC236}">
                <a16:creationId xmlns:a16="http://schemas.microsoft.com/office/drawing/2014/main" id="{B3EC40E7-3EB4-C0CB-33FA-1C3331FDF33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1977164"/>
            <a:ext cx="1619916" cy="1388499"/>
          </a:xfrm>
          <a:prstGeom prst="rect">
            <a:avLst/>
          </a:prstGeom>
        </p:spPr>
      </p:pic>
    </p:spTree>
    <p:extLst>
      <p:ext uri="{BB962C8B-B14F-4D97-AF65-F5344CB8AC3E}">
        <p14:creationId xmlns:p14="http://schemas.microsoft.com/office/powerpoint/2010/main" val="723292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64" presetClass="path" presetSubtype="0" accel="50000" decel="50000" fill="hold" grpId="1" nodeType="withEffect">
                                  <p:stCondLst>
                                    <p:cond delay="1000"/>
                                  </p:stCondLst>
                                  <p:childTnLst>
                                    <p:animMotion origin="layout" path="M 3.33333E-6 -1.48148E-6 L 3.33333E-6 -0.09907 " pathEditMode="relative" rAng="0" ptsTypes="AA">
                                      <p:cBhvr>
                                        <p:cTn id="15" dur="1000" spd="-100000" fill="hold"/>
                                        <p:tgtEl>
                                          <p:spTgt spid="3"/>
                                        </p:tgtEl>
                                        <p:attrNameLst>
                                          <p:attrName>ppt_x</p:attrName>
                                          <p:attrName>ppt_y</p:attrName>
                                        </p:attrNameLst>
                                      </p:cBhvr>
                                      <p:rCtr x="0" y="-4954"/>
                                    </p:animMotion>
                                  </p:childTnLst>
                                </p:cTn>
                              </p:par>
                              <p:par>
                                <p:cTn id="16" presetID="10" presetClass="entr" presetSubtype="0" fill="hold" nodeType="withEffect">
                                  <p:stCondLst>
                                    <p:cond delay="2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par>
                                <p:cTn id="19" presetID="63" presetClass="path" presetSubtype="0" accel="50000" decel="50000" fill="hold" nodeType="withEffect">
                                  <p:stCondLst>
                                    <p:cond delay="2000"/>
                                  </p:stCondLst>
                                  <p:childTnLst>
                                    <p:animMotion origin="layout" path="M -1.66667E-6 -1.85185E-6 L 0.04401 -1.85185E-6 " pathEditMode="relative" rAng="0" ptsTypes="AA">
                                      <p:cBhvr>
                                        <p:cTn id="20" dur="1000" spd="-100000" fill="hold"/>
                                        <p:tgtEl>
                                          <p:spTgt spid="12"/>
                                        </p:tgtEl>
                                        <p:attrNameLst>
                                          <p:attrName>ppt_x</p:attrName>
                                          <p:attrName>ppt_y</p:attrName>
                                        </p:attrNameLst>
                                      </p:cBhvr>
                                      <p:rCtr x="2201" y="0"/>
                                    </p:animMotion>
                                  </p:childTnLst>
                                </p:cTn>
                              </p:par>
                              <p:par>
                                <p:cTn id="21" presetID="10" presetClass="entr" presetSubtype="0" fill="hold" grpId="0" nodeType="withEffect">
                                  <p:stCondLst>
                                    <p:cond delay="2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par>
                                <p:cTn id="24" presetID="35" presetClass="path" presetSubtype="0" accel="50000" decel="50000" fill="hold" grpId="1" nodeType="withEffect">
                                  <p:stCondLst>
                                    <p:cond delay="2000"/>
                                  </p:stCondLst>
                                  <p:childTnLst>
                                    <p:animMotion origin="layout" path="M 2.08333E-6 3.7037E-6 L -0.07669 3.7037E-6 " pathEditMode="relative" rAng="0" ptsTypes="AA">
                                      <p:cBhvr>
                                        <p:cTn id="25" dur="1000" spd="-100000" fill="hold"/>
                                        <p:tgtEl>
                                          <p:spTgt spid="5"/>
                                        </p:tgtEl>
                                        <p:attrNameLst>
                                          <p:attrName>ppt_x</p:attrName>
                                          <p:attrName>ppt_y</p:attrName>
                                        </p:attrNameLst>
                                      </p:cBhvr>
                                      <p:rCtr x="-3841" y="0"/>
                                    </p:animMotion>
                                  </p:childTnLst>
                                </p:cTn>
                              </p:par>
                              <p:par>
                                <p:cTn id="26" presetID="10" presetClass="entr" presetSubtype="0" fill="hold" nodeType="withEffect">
                                  <p:stCondLst>
                                    <p:cond delay="3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par>
                                <p:cTn id="29" presetID="35" presetClass="path" presetSubtype="0" accel="50000" decel="50000" fill="hold" nodeType="withEffect">
                                  <p:stCondLst>
                                    <p:cond delay="3000"/>
                                  </p:stCondLst>
                                  <p:childTnLst>
                                    <p:animMotion origin="layout" path="M -4.16667E-7 7.40741E-7 L -0.05039 7.40741E-7 " pathEditMode="relative" rAng="0" ptsTypes="AA">
                                      <p:cBhvr>
                                        <p:cTn id="30" dur="1000" spd="-100000" fill="hold"/>
                                        <p:tgtEl>
                                          <p:spTgt spid="9"/>
                                        </p:tgtEl>
                                        <p:attrNameLst>
                                          <p:attrName>ppt_x</p:attrName>
                                          <p:attrName>ppt_y</p:attrName>
                                        </p:attrNameLst>
                                      </p:cBhvr>
                                      <p:rCtr x="-2526" y="0"/>
                                    </p:animMotion>
                                  </p:childTnLst>
                                </p:cTn>
                              </p:par>
                              <p:par>
                                <p:cTn id="31" presetID="10" presetClass="entr" presetSubtype="0" fill="hold" grpId="0" nodeType="withEffect">
                                  <p:stCondLst>
                                    <p:cond delay="30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par>
                                <p:cTn id="34" presetID="63" presetClass="path" presetSubtype="0" accel="50000" decel="50000" fill="hold" grpId="1" nodeType="withEffect">
                                  <p:stCondLst>
                                    <p:cond delay="3000"/>
                                  </p:stCondLst>
                                  <p:childTnLst>
                                    <p:animMotion origin="layout" path="M -3.125E-6 -3.33333E-6 L 0.05013 -3.33333E-6 " pathEditMode="relative" rAng="0" ptsTypes="AA">
                                      <p:cBhvr>
                                        <p:cTn id="35" dur="1000" spd="-100000" fill="hold"/>
                                        <p:tgtEl>
                                          <p:spTgt spid="6"/>
                                        </p:tgtEl>
                                        <p:attrNameLst>
                                          <p:attrName>ppt_x</p:attrName>
                                          <p:attrName>ppt_y</p:attrName>
                                        </p:attrNameLst>
                                      </p:cBhvr>
                                      <p:rCtr x="2500" y="0"/>
                                    </p:animMotion>
                                  </p:childTnLst>
                                </p:cTn>
                              </p:par>
                              <p:par>
                                <p:cTn id="36" presetID="10" presetClass="entr" presetSubtype="0" fill="hold" nodeType="withEffect">
                                  <p:stCondLst>
                                    <p:cond delay="4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childTnLst>
                                </p:cTn>
                              </p:par>
                              <p:par>
                                <p:cTn id="39" presetID="63" presetClass="path" presetSubtype="0" accel="50000" decel="50000" fill="hold" nodeType="withEffect">
                                  <p:stCondLst>
                                    <p:cond delay="4000"/>
                                  </p:stCondLst>
                                  <p:childTnLst>
                                    <p:animMotion origin="layout" path="M -1.66667E-6 4.81481E-6 L 0.04518 4.81481E-6 " pathEditMode="relative" rAng="0" ptsTypes="AA">
                                      <p:cBhvr>
                                        <p:cTn id="40" dur="1000" spd="-100000" fill="hold"/>
                                        <p:tgtEl>
                                          <p:spTgt spid="10"/>
                                        </p:tgtEl>
                                        <p:attrNameLst>
                                          <p:attrName>ppt_x</p:attrName>
                                          <p:attrName>ppt_y</p:attrName>
                                        </p:attrNameLst>
                                      </p:cBhvr>
                                      <p:rCtr x="2253" y="0"/>
                                    </p:animMotion>
                                  </p:childTnLst>
                                </p:cTn>
                              </p:par>
                              <p:par>
                                <p:cTn id="41" presetID="10" presetClass="entr" presetSubtype="0" fill="hold" grpId="0" nodeType="withEffect">
                                  <p:stCondLst>
                                    <p:cond delay="400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childTnLst>
                                </p:cTn>
                              </p:par>
                              <p:par>
                                <p:cTn id="44" presetID="35" presetClass="path" presetSubtype="0" accel="50000" decel="50000" fill="hold" grpId="1" nodeType="withEffect">
                                  <p:stCondLst>
                                    <p:cond delay="4000"/>
                                  </p:stCondLst>
                                  <p:childTnLst>
                                    <p:animMotion origin="layout" path="M -1.875E-6 -1.48148E-6 L -0.11054 -1.48148E-6 " pathEditMode="relative" rAng="0" ptsTypes="AA">
                                      <p:cBhvr>
                                        <p:cTn id="45" dur="1000" spd="-100000" fill="hold"/>
                                        <p:tgtEl>
                                          <p:spTgt spid="8"/>
                                        </p:tgtEl>
                                        <p:attrNameLst>
                                          <p:attrName>ppt_x</p:attrName>
                                          <p:attrName>ppt_y</p:attrName>
                                        </p:attrNameLst>
                                      </p:cBhvr>
                                      <p:rCtr x="-5534" y="0"/>
                                    </p:animMotion>
                                  </p:childTnLst>
                                </p:cTn>
                              </p:par>
                              <p:par>
                                <p:cTn id="46" presetID="10" presetClass="entr" presetSubtype="0" fill="hold" grpId="0" nodeType="withEffect">
                                  <p:stCondLst>
                                    <p:cond delay="500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childTnLst>
                                </p:cTn>
                              </p:par>
                              <p:par>
                                <p:cTn id="49" presetID="63" presetClass="path" presetSubtype="0" accel="50000" decel="50000" fill="hold" grpId="1" nodeType="withEffect">
                                  <p:stCondLst>
                                    <p:cond delay="5000"/>
                                  </p:stCondLst>
                                  <p:childTnLst>
                                    <p:animMotion origin="layout" path="M 4.16667E-6 1.85185E-6 L 0.03906 1.85185E-6 " pathEditMode="relative" rAng="0" ptsTypes="AA">
                                      <p:cBhvr>
                                        <p:cTn id="50" dur="1000" spd="-100000" fill="hold"/>
                                        <p:tgtEl>
                                          <p:spTgt spid="7"/>
                                        </p:tgtEl>
                                        <p:attrNameLst>
                                          <p:attrName>ppt_x</p:attrName>
                                          <p:attrName>ppt_y</p:attrName>
                                        </p:attrNameLst>
                                      </p:cBhvr>
                                      <p:rCtr x="1953" y="0"/>
                                    </p:animMotion>
                                  </p:childTnLst>
                                </p:cTn>
                              </p:par>
                              <p:par>
                                <p:cTn id="51" presetID="10" presetClass="entr" presetSubtype="0" fill="hold" nodeType="withEffect">
                                  <p:stCondLst>
                                    <p:cond delay="500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childTnLst>
                                </p:cTn>
                              </p:par>
                              <p:par>
                                <p:cTn id="54" presetID="35" presetClass="path" presetSubtype="0" accel="50000" decel="50000" fill="hold" nodeType="withEffect">
                                  <p:stCondLst>
                                    <p:cond delay="5000"/>
                                  </p:stCondLst>
                                  <p:childTnLst>
                                    <p:animMotion origin="layout" path="M -4.16667E-7 0 L -0.05937 0 " pathEditMode="relative" rAng="0" ptsTypes="AA">
                                      <p:cBhvr>
                                        <p:cTn id="55" dur="1000" spd="-100000" fill="hold"/>
                                        <p:tgtEl>
                                          <p:spTgt spid="11"/>
                                        </p:tgtEl>
                                        <p:attrNameLst>
                                          <p:attrName>ppt_x</p:attrName>
                                          <p:attrName>ppt_y</p:attrName>
                                        </p:attrNameLst>
                                      </p:cBhvr>
                                      <p:rCtr x="-29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p:bldP spid="5" grpId="0" animBg="1"/>
      <p:bldP spid="5" grpId="1" animBg="1"/>
      <p:bldP spid="6" grpId="0" animBg="1"/>
      <p:bldP spid="6" grpId="1" animBg="1"/>
      <p:bldP spid="7" grpId="0" animBg="1"/>
      <p:bldP spid="7" grpId="1" animBg="1"/>
      <p:bldP spid="8" grpId="0" animBg="1"/>
      <p:bldP spid="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93B16B4-18D7-2A2B-EA9B-23CA2F20B0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538BEE-79E4-B86F-C99A-62707F486F37}"/>
              </a:ext>
            </a:extLst>
          </p:cNvPr>
          <p:cNvSpPr txBox="1"/>
          <p:nvPr/>
        </p:nvSpPr>
        <p:spPr>
          <a:xfrm>
            <a:off x="1"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Gagner du temps… ou gagner en pertinence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EC3365A-22C4-F3A4-2C91-9627D6E27224}"/>
              </a:ext>
            </a:extLst>
          </p:cNvPr>
          <p:cNvSpPr txBox="1"/>
          <p:nvPr/>
        </p:nvSpPr>
        <p:spPr>
          <a:xfrm>
            <a:off x="-2" y="1923604"/>
            <a:ext cx="12192002" cy="784830"/>
          </a:xfrm>
          <a:prstGeom prst="rect">
            <a:avLst/>
          </a:prstGeom>
          <a:noFill/>
        </p:spPr>
        <p:txBody>
          <a:bodyPr wrap="square" lIns="914400" tIns="0" rIns="914400" bIns="228600" rtlCol="0">
            <a:spAutoFit/>
          </a:bodyPr>
          <a:lstStyle/>
          <a:p>
            <a:pPr lvl="0">
              <a:buClr>
                <a:schemeClr val="dk1"/>
              </a:buClr>
              <a:buSzPts val="2800"/>
            </a:pPr>
            <a:r>
              <a:rPr lang="fr-FR">
                <a:latin typeface="Arial" panose="020B0604020202020204" pitchFamily="34" charset="0"/>
                <a:cs typeface="Arial" panose="020B0604020202020204" pitchFamily="34" charset="0"/>
              </a:rPr>
              <a:t>La méthode CRISTAL reste essentielle pour analyser, interpréter et utiliser ces réponses avec discernement.</a:t>
            </a:r>
          </a:p>
        </p:txBody>
      </p:sp>
      <p:pic>
        <p:nvPicPr>
          <p:cNvPr id="22" name="Graphic 21">
            <a:extLst>
              <a:ext uri="{FF2B5EF4-FFF2-40B4-BE49-F238E27FC236}">
                <a16:creationId xmlns:a16="http://schemas.microsoft.com/office/drawing/2014/main" id="{1C6FA9A4-EDEB-1D6A-33E2-1470C1FFB19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8425" y="2502505"/>
            <a:ext cx="10349704" cy="3881139"/>
          </a:xfrm>
          <a:prstGeom prst="rect">
            <a:avLst/>
          </a:prstGeom>
        </p:spPr>
      </p:pic>
      <p:pic>
        <p:nvPicPr>
          <p:cNvPr id="23" name="Graphic 22">
            <a:extLst>
              <a:ext uri="{FF2B5EF4-FFF2-40B4-BE49-F238E27FC236}">
                <a16:creationId xmlns:a16="http://schemas.microsoft.com/office/drawing/2014/main" id="{4D227771-349A-ACDE-CE89-71E0EF6A808D}"/>
              </a:ext>
            </a:extLst>
          </p:cNvPr>
          <p:cNvPicPr>
            <a:picLocks noChangeAspect="1"/>
          </p:cNvPicPr>
          <p:nvPr/>
        </p:nvPicPr>
        <p:blipFill>
          <a:blip r:embed="rId4">
            <a:extLst>
              <a:ext uri="{96DAC541-7B7A-43D3-8B79-37D633B846F1}">
                <asvg:svgBlip xmlns:asvg="http://schemas.microsoft.com/office/drawing/2016/SVG/main" r:embed="rId5"/>
              </a:ext>
            </a:extLst>
          </a:blip>
          <a:srcRect t="53" b="53"/>
          <a:stretch/>
        </p:blipFill>
        <p:spPr>
          <a:xfrm>
            <a:off x="918425" y="2504546"/>
            <a:ext cx="10349705" cy="3877056"/>
          </a:xfrm>
          <a:prstGeom prst="rect">
            <a:avLst/>
          </a:prstGeom>
        </p:spPr>
      </p:pic>
      <p:sp>
        <p:nvSpPr>
          <p:cNvPr id="24" name="Rectangle: Rounded Corners 23">
            <a:extLst>
              <a:ext uri="{FF2B5EF4-FFF2-40B4-BE49-F238E27FC236}">
                <a16:creationId xmlns:a16="http://schemas.microsoft.com/office/drawing/2014/main" id="{DEE1DBB9-B397-A3CD-C477-733663029924}"/>
              </a:ext>
            </a:extLst>
          </p:cNvPr>
          <p:cNvSpPr/>
          <p:nvPr/>
        </p:nvSpPr>
        <p:spPr>
          <a:xfrm>
            <a:off x="1878175" y="3085678"/>
            <a:ext cx="1334582"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Critique</a:t>
            </a:r>
          </a:p>
        </p:txBody>
      </p:sp>
      <p:sp>
        <p:nvSpPr>
          <p:cNvPr id="25" name="Rectangle: Rounded Corners 24">
            <a:extLst>
              <a:ext uri="{FF2B5EF4-FFF2-40B4-BE49-F238E27FC236}">
                <a16:creationId xmlns:a16="http://schemas.microsoft.com/office/drawing/2014/main" id="{98C31E9E-79BD-2B94-0CF5-4FF0783E822D}"/>
              </a:ext>
            </a:extLst>
          </p:cNvPr>
          <p:cNvSpPr/>
          <p:nvPr/>
        </p:nvSpPr>
        <p:spPr>
          <a:xfrm>
            <a:off x="4453134" y="3085678"/>
            <a:ext cx="1185723"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Int</a:t>
            </a:r>
            <a:r>
              <a:rPr lang="fr-CA" sz="2000" b="1" err="1">
                <a:solidFill>
                  <a:srgbClr val="158189"/>
                </a:solidFill>
                <a:latin typeface="Arial" panose="020B0604020202020204" pitchFamily="34" charset="0"/>
                <a:cs typeface="Arial" panose="020B0604020202020204" pitchFamily="34" charset="0"/>
              </a:rPr>
              <a:t>ègre</a:t>
            </a:r>
            <a:endParaRPr lang="fr-FR" sz="2000" b="1">
              <a:solidFill>
                <a:srgbClr val="158189"/>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118B1686-5AEE-C7C9-CAFB-1901A813ACA8}"/>
              </a:ext>
            </a:extLst>
          </p:cNvPr>
          <p:cNvSpPr/>
          <p:nvPr/>
        </p:nvSpPr>
        <p:spPr>
          <a:xfrm>
            <a:off x="2728988" y="5154884"/>
            <a:ext cx="1951564"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Responsable</a:t>
            </a:r>
          </a:p>
        </p:txBody>
      </p:sp>
      <p:sp>
        <p:nvSpPr>
          <p:cNvPr id="27" name="Rectangle: Rounded Corners 26">
            <a:extLst>
              <a:ext uri="{FF2B5EF4-FFF2-40B4-BE49-F238E27FC236}">
                <a16:creationId xmlns:a16="http://schemas.microsoft.com/office/drawing/2014/main" id="{FFAB79A7-B087-637E-C6CC-8E643E2F13BA}"/>
              </a:ext>
            </a:extLst>
          </p:cNvPr>
          <p:cNvSpPr/>
          <p:nvPr/>
        </p:nvSpPr>
        <p:spPr>
          <a:xfrm>
            <a:off x="6495557" y="3080029"/>
            <a:ext cx="180972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cs typeface="Arial" panose="020B0604020202020204" pitchFamily="34" charset="0"/>
              </a:rPr>
              <a:t>Transparent</a:t>
            </a:r>
            <a:endParaRPr lang="fr-FR" sz="2000" b="1">
              <a:solidFill>
                <a:srgbClr val="158189"/>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F2F1097C-06B4-E12C-FF44-0CE676B3642E}"/>
              </a:ext>
            </a:extLst>
          </p:cNvPr>
          <p:cNvSpPr/>
          <p:nvPr/>
        </p:nvSpPr>
        <p:spPr>
          <a:xfrm>
            <a:off x="5886450" y="5149235"/>
            <a:ext cx="1017257"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Sobre</a:t>
            </a:r>
          </a:p>
        </p:txBody>
      </p:sp>
      <p:sp>
        <p:nvSpPr>
          <p:cNvPr id="29" name="Rectangle: Rounded Corners 28">
            <a:extLst>
              <a:ext uri="{FF2B5EF4-FFF2-40B4-BE49-F238E27FC236}">
                <a16:creationId xmlns:a16="http://schemas.microsoft.com/office/drawing/2014/main" id="{B0859EEE-CB53-7BB2-0AAD-8E828AE0BA2F}"/>
              </a:ext>
            </a:extLst>
          </p:cNvPr>
          <p:cNvSpPr/>
          <p:nvPr/>
        </p:nvSpPr>
        <p:spPr>
          <a:xfrm>
            <a:off x="8724805" y="3080029"/>
            <a:ext cx="202031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Libre et créatif</a:t>
            </a:r>
          </a:p>
        </p:txBody>
      </p:sp>
      <p:sp>
        <p:nvSpPr>
          <p:cNvPr id="30" name="Rectangle: Rounded Corners 29">
            <a:extLst>
              <a:ext uri="{FF2B5EF4-FFF2-40B4-BE49-F238E27FC236}">
                <a16:creationId xmlns:a16="http://schemas.microsoft.com/office/drawing/2014/main" id="{A8302633-8A36-B488-E448-9DE467AB7EA6}"/>
              </a:ext>
            </a:extLst>
          </p:cNvPr>
          <p:cNvSpPr/>
          <p:nvPr/>
        </p:nvSpPr>
        <p:spPr>
          <a:xfrm>
            <a:off x="7775239" y="5149235"/>
            <a:ext cx="163799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Autonome</a:t>
            </a:r>
          </a:p>
        </p:txBody>
      </p:sp>
      <p:sp>
        <p:nvSpPr>
          <p:cNvPr id="11" name="Rectangle 10">
            <a:extLst>
              <a:ext uri="{FF2B5EF4-FFF2-40B4-BE49-F238E27FC236}">
                <a16:creationId xmlns:a16="http://schemas.microsoft.com/office/drawing/2014/main" id="{6CE1A7AD-3C5B-7F3D-A723-1D4F4A8F80E8}"/>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0DAC961-A1DA-5881-3F4F-2260182148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47740" y="1116631"/>
            <a:ext cx="2696520" cy="2311303"/>
          </a:xfrm>
          <a:prstGeom prst="rect">
            <a:avLst/>
          </a:prstGeom>
        </p:spPr>
      </p:pic>
      <p:sp>
        <p:nvSpPr>
          <p:cNvPr id="13" name="Rectangle: Rounded Corners 12">
            <a:extLst>
              <a:ext uri="{FF2B5EF4-FFF2-40B4-BE49-F238E27FC236}">
                <a16:creationId xmlns:a16="http://schemas.microsoft.com/office/drawing/2014/main" id="{D16ED16D-58A4-083C-D591-E044C2F2A908}"/>
              </a:ext>
            </a:extLst>
          </p:cNvPr>
          <p:cNvSpPr/>
          <p:nvPr/>
        </p:nvSpPr>
        <p:spPr>
          <a:xfrm>
            <a:off x="3030406" y="3762598"/>
            <a:ext cx="6131189" cy="1376140"/>
          </a:xfrm>
          <a:prstGeom prst="roundRect">
            <a:avLst>
              <a:gd name="adj" fmla="val 983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Des requêtes bien construites ouvrent la voie à des réponses plus riches, mais c’est ta posture qui en détermine la valeur.</a:t>
            </a:r>
          </a:p>
        </p:txBody>
      </p:sp>
    </p:spTree>
    <p:extLst>
      <p:ext uri="{BB962C8B-B14F-4D97-AF65-F5344CB8AC3E}">
        <p14:creationId xmlns:p14="http://schemas.microsoft.com/office/powerpoint/2010/main" val="333052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2"/>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64" presetClass="path" presetSubtype="0" accel="50000" decel="50000" fill="hold" grpId="1" nodeType="withEffect">
                                  <p:stCondLst>
                                    <p:cond delay="0"/>
                                  </p:stCondLst>
                                  <p:childTnLst>
                                    <p:animMotion origin="layout" path="M 0 -2.59259E-6 L 0 -0.10671 " pathEditMode="relative" rAng="0" ptsTypes="AA">
                                      <p:cBhvr>
                                        <p:cTn id="14" dur="1000" spd="-100000" fill="hold"/>
                                        <p:tgtEl>
                                          <p:spTgt spid="13"/>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C43CC55-6C2C-6149-DF98-29486688A654}"/>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36969CD-E910-C86E-B88F-320AA24BD94F}"/>
              </a:ext>
            </a:extLst>
          </p:cNvPr>
          <p:cNvSpPr/>
          <p:nvPr/>
        </p:nvSpPr>
        <p:spPr>
          <a:xfrm>
            <a:off x="894935" y="5473223"/>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Et rien de plus ! </a:t>
            </a:r>
          </a:p>
        </p:txBody>
      </p:sp>
      <p:sp>
        <p:nvSpPr>
          <p:cNvPr id="2" name="TextBox 1">
            <a:extLst>
              <a:ext uri="{FF2B5EF4-FFF2-40B4-BE49-F238E27FC236}">
                <a16:creationId xmlns:a16="http://schemas.microsoft.com/office/drawing/2014/main" id="{49BEA2A9-CE44-C3B3-507D-6ACC8B60F3DD}"/>
              </a:ext>
            </a:extLst>
          </p:cNvPr>
          <p:cNvSpPr txBox="1"/>
          <p:nvPr/>
        </p:nvSpPr>
        <p:spPr>
          <a:xfrm>
            <a:off x="1" y="0"/>
            <a:ext cx="12192000" cy="2539157"/>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Toutes les stratégies de requête fonctionnent-elles avec tous les modèles ?</a:t>
            </a:r>
            <a:br>
              <a:rPr lang="fr-FR" sz="4000" b="1">
                <a:latin typeface="Arial" panose="020B0604020202020204" pitchFamily="34" charset="0"/>
                <a:ea typeface="Calibri" panose="020F0502020204030204" pitchFamily="34" charset="0"/>
                <a:cs typeface="Arial" panose="020B0604020202020204" pitchFamily="34" charset="0"/>
              </a:rPr>
            </a:b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FB997E15-1F64-C9C9-DC96-CA5B48CE6C73}"/>
              </a:ext>
            </a:extLst>
          </p:cNvPr>
          <p:cNvSpPr txBox="1"/>
          <p:nvPr/>
        </p:nvSpPr>
        <p:spPr>
          <a:xfrm>
            <a:off x="-2" y="1923604"/>
            <a:ext cx="12192002" cy="1615827"/>
          </a:xfrm>
          <a:prstGeom prst="rect">
            <a:avLst/>
          </a:prstGeom>
          <a:noFill/>
        </p:spPr>
        <p:txBody>
          <a:bodyPr wrap="square" lIns="914400" tIns="0" rIns="914400" bIns="228600" rtlCol="0">
            <a:spAutoFit/>
          </a:bodyPr>
          <a:lstStyle/>
          <a:p>
            <a:pPr lvl="0">
              <a:buClr>
                <a:schemeClr val="dk1"/>
              </a:buClr>
              <a:buSzPts val="2800"/>
            </a:pPr>
            <a:r>
              <a:rPr lang="fr-FR">
                <a:latin typeface="Arial" panose="020B0604020202020204" pitchFamily="34" charset="0"/>
                <a:cs typeface="Arial" panose="020B0604020202020204" pitchFamily="34" charset="0"/>
              </a:rPr>
              <a:t>Les modèles récents des agents conversationnels effectuent une démarche interne de « raisonnement », même sans demande explicite dans la requête.</a:t>
            </a:r>
          </a:p>
          <a:p>
            <a:pPr lvl="0">
              <a:buClr>
                <a:schemeClr val="dk1"/>
              </a:buClr>
              <a:buSzPts val="2800"/>
            </a:pPr>
            <a:endParaRPr lang="fr-FR">
              <a:latin typeface="Arial" panose="020B0604020202020204" pitchFamily="34" charset="0"/>
              <a:cs typeface="Arial" panose="020B0604020202020204" pitchFamily="34" charset="0"/>
            </a:endParaRPr>
          </a:p>
          <a:p>
            <a:pPr lvl="0">
              <a:buClr>
                <a:schemeClr val="dk1"/>
              </a:buClr>
              <a:buSzPts val="2800"/>
            </a:pPr>
            <a:r>
              <a:rPr lang="fr-FR">
                <a:latin typeface="Arial" panose="020B0604020202020204" pitchFamily="34" charset="0"/>
                <a:cs typeface="Arial" panose="020B0604020202020204" pitchFamily="34" charset="0"/>
              </a:rPr>
              <a:t>Ces modèles sont utiles pour résoudre des problèmes complexes ou aborder des domaines exigeants. </a:t>
            </a:r>
          </a:p>
        </p:txBody>
      </p:sp>
      <p:sp>
        <p:nvSpPr>
          <p:cNvPr id="4" name="Rectangle: Rounded Corners 3">
            <a:extLst>
              <a:ext uri="{FF2B5EF4-FFF2-40B4-BE49-F238E27FC236}">
                <a16:creationId xmlns:a16="http://schemas.microsoft.com/office/drawing/2014/main" id="{2A2E2B82-9541-84B5-38B5-E989C9BC6971}"/>
              </a:ext>
            </a:extLst>
          </p:cNvPr>
          <p:cNvSpPr/>
          <p:nvPr/>
        </p:nvSpPr>
        <p:spPr>
          <a:xfrm>
            <a:off x="897274" y="4973195"/>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Contexte : </a:t>
            </a:r>
            <a:r>
              <a:rPr lang="fr-FR" sz="1500">
                <a:solidFill>
                  <a:schemeClr val="tx1"/>
                </a:solidFill>
                <a:latin typeface="Arial" panose="020B0604020202020204" pitchFamily="34" charset="0"/>
                <a:cs typeface="Arial" panose="020B0604020202020204" pitchFamily="34" charset="0"/>
              </a:rPr>
              <a:t>fournir les éléments contextuels essentiels. </a:t>
            </a:r>
          </a:p>
        </p:txBody>
      </p:sp>
      <p:sp>
        <p:nvSpPr>
          <p:cNvPr id="5" name="Rectangle: Rounded Corners 4">
            <a:extLst>
              <a:ext uri="{FF2B5EF4-FFF2-40B4-BE49-F238E27FC236}">
                <a16:creationId xmlns:a16="http://schemas.microsoft.com/office/drawing/2014/main" id="{F674D448-B9BB-71B4-C4B1-9773E72A2F4D}"/>
              </a:ext>
            </a:extLst>
          </p:cNvPr>
          <p:cNvSpPr/>
          <p:nvPr/>
        </p:nvSpPr>
        <p:spPr>
          <a:xfrm>
            <a:off x="894935" y="4261113"/>
            <a:ext cx="10220000" cy="115655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Contrainte : </a:t>
            </a:r>
            <a:r>
              <a:rPr lang="fr-FR" sz="1500">
                <a:solidFill>
                  <a:schemeClr val="tx1"/>
                </a:solidFill>
                <a:latin typeface="Arial" panose="020B0604020202020204" pitchFamily="34" charset="0"/>
                <a:cs typeface="Arial" panose="020B0604020202020204" pitchFamily="34" charset="0"/>
              </a:rPr>
              <a:t>indiquer les limites à respecter (durée, coûts, étapes, etc.).</a:t>
            </a:r>
          </a:p>
        </p:txBody>
      </p:sp>
      <p:sp>
        <p:nvSpPr>
          <p:cNvPr id="6" name="Rectangle: Rounded Corners 5">
            <a:extLst>
              <a:ext uri="{FF2B5EF4-FFF2-40B4-BE49-F238E27FC236}">
                <a16:creationId xmlns:a16="http://schemas.microsoft.com/office/drawing/2014/main" id="{95EA1D63-5826-634B-5A27-3D5FC5CBAC35}"/>
              </a:ext>
            </a:extLst>
          </p:cNvPr>
          <p:cNvSpPr/>
          <p:nvPr/>
        </p:nvSpPr>
        <p:spPr>
          <a:xfrm>
            <a:off x="897359" y="3826685"/>
            <a:ext cx="10220000" cy="1100556"/>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lumMod val="95000"/>
                    <a:lumOff val="5000"/>
                  </a:schemeClr>
                </a:solidFill>
                <a:latin typeface="Arial" panose="020B0604020202020204" pitchFamily="34" charset="0"/>
                <a:cs typeface="Arial" panose="020B0604020202020204" pitchFamily="34" charset="0"/>
              </a:rPr>
              <a:t>Simplicité et précision : </a:t>
            </a:r>
            <a:r>
              <a:rPr lang="fr-FR" sz="1500" dirty="0">
                <a:solidFill>
                  <a:schemeClr val="tx1">
                    <a:lumMod val="95000"/>
                    <a:lumOff val="5000"/>
                  </a:schemeClr>
                </a:solidFill>
                <a:latin typeface="Arial" panose="020B0604020202020204" pitchFamily="34" charset="0"/>
                <a:cs typeface="Arial" panose="020B0604020202020204" pitchFamily="34" charset="0"/>
              </a:rPr>
              <a:t>énoncer uniquement l’objectif final attendu, de façon claire et précise, sans ajouter d’instructions superflues.</a:t>
            </a:r>
          </a:p>
        </p:txBody>
      </p:sp>
      <p:sp>
        <p:nvSpPr>
          <p:cNvPr id="7" name="Rectangle: Rounded Corners 6">
            <a:extLst>
              <a:ext uri="{FF2B5EF4-FFF2-40B4-BE49-F238E27FC236}">
                <a16:creationId xmlns:a16="http://schemas.microsoft.com/office/drawing/2014/main" id="{F5231391-9A44-2C60-52AC-10989DDDD578}"/>
              </a:ext>
            </a:extLst>
          </p:cNvPr>
          <p:cNvSpPr/>
          <p:nvPr/>
        </p:nvSpPr>
        <p:spPr>
          <a:xfrm>
            <a:off x="897359" y="3579343"/>
            <a:ext cx="10217576" cy="626215"/>
          </a:xfrm>
          <a:prstGeom prst="roundRect">
            <a:avLst>
              <a:gd name="adj" fmla="val 723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Avec ces modèles, la stratégie de </a:t>
            </a:r>
            <a:r>
              <a:rPr lang="fr-FR" sz="2000" b="1" err="1">
                <a:solidFill>
                  <a:srgbClr val="158189"/>
                </a:solidFill>
                <a:latin typeface="Arial" panose="020B0604020202020204" pitchFamily="34" charset="0"/>
                <a:ea typeface="Helvetica Neue"/>
                <a:cs typeface="Arial" panose="020B0604020202020204" pitchFamily="34" charset="0"/>
                <a:sym typeface="Helvetica Neue"/>
              </a:rPr>
              <a:t>rédactique</a:t>
            </a:r>
            <a:r>
              <a:rPr lang="fr-FR" sz="2000" b="1">
                <a:solidFill>
                  <a:srgbClr val="158189"/>
                </a:solidFill>
                <a:latin typeface="Arial" panose="020B0604020202020204" pitchFamily="34" charset="0"/>
                <a:ea typeface="Helvetica Neue"/>
                <a:cs typeface="Arial" panose="020B0604020202020204" pitchFamily="34" charset="0"/>
                <a:sym typeface="Helvetica Neue"/>
              </a:rPr>
              <a:t> doit être adaptée :</a:t>
            </a:r>
          </a:p>
        </p:txBody>
      </p:sp>
      <p:sp>
        <p:nvSpPr>
          <p:cNvPr id="9" name="ZoneTexte 8">
            <a:extLst>
              <a:ext uri="{FF2B5EF4-FFF2-40B4-BE49-F238E27FC236}">
                <a16:creationId xmlns:a16="http://schemas.microsoft.com/office/drawing/2014/main" id="{D258F4E4-5586-AF31-F6EE-2DA11821A394}"/>
              </a:ext>
            </a:extLst>
          </p:cNvPr>
          <p:cNvSpPr txBox="1"/>
          <p:nvPr/>
        </p:nvSpPr>
        <p:spPr>
          <a:xfrm>
            <a:off x="894935" y="6611779"/>
            <a:ext cx="2002471"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OpenAI</a:t>
            </a:r>
            <a:r>
              <a:rPr lang="fr-FR" sz="1000" dirty="0">
                <a:latin typeface="Arial" panose="020B0604020202020204" pitchFamily="34" charset="0"/>
                <a:cs typeface="Arial" panose="020B0604020202020204" pitchFamily="34" charset="0"/>
              </a:rPr>
              <a:t>, s. </a:t>
            </a:r>
            <a:r>
              <a:rPr lang="fr-FR" sz="1000" dirty="0" err="1">
                <a:latin typeface="Arial" panose="020B0604020202020204" pitchFamily="34" charset="0"/>
                <a:cs typeface="Arial" panose="020B0604020202020204" pitchFamily="34" charset="0"/>
              </a:rPr>
              <a:t>d.a</a:t>
            </a:r>
            <a:r>
              <a:rPr lang="fr-FR" sz="1000" dirty="0">
                <a:latin typeface="Arial" panose="020B0604020202020204" pitchFamily="34" charset="0"/>
                <a:cs typeface="Arial" panose="020B0604020202020204" pitchFamily="34" charset="0"/>
              </a:rPr>
              <a:t> ; </a:t>
            </a:r>
            <a:r>
              <a:rPr lang="fr-FR" sz="1000" dirty="0" err="1">
                <a:latin typeface="Arial" panose="020B0604020202020204" pitchFamily="34" charset="0"/>
                <a:cs typeface="Arial" panose="020B0604020202020204" pitchFamily="34" charset="0"/>
              </a:rPr>
              <a:t>OpenAI</a:t>
            </a:r>
            <a:r>
              <a:rPr lang="fr-FR" sz="1000" dirty="0">
                <a:latin typeface="Arial" panose="020B0604020202020204" pitchFamily="34" charset="0"/>
                <a:cs typeface="Arial" panose="020B0604020202020204" pitchFamily="34" charset="0"/>
              </a:rPr>
              <a:t>, s. </a:t>
            </a:r>
            <a:r>
              <a:rPr lang="fr-FR" sz="1000" dirty="0" err="1">
                <a:latin typeface="Arial" panose="020B0604020202020204" pitchFamily="34" charset="0"/>
                <a:cs typeface="Arial" panose="020B0604020202020204" pitchFamily="34" charset="0"/>
              </a:rPr>
              <a:t>d.b</a:t>
            </a:r>
            <a:r>
              <a:rPr lang="fr-FR" sz="1000" dirty="0">
                <a:latin typeface="Arial" panose="020B0604020202020204" pitchFamily="34" charset="0"/>
                <a:cs typeface="Arial" panose="020B0604020202020204" pitchFamily="34" charset="0"/>
              </a:rPr>
              <a:t>)</a:t>
            </a:r>
            <a:endParaRPr lang="fr-CA" sz="1000" dirty="0"/>
          </a:p>
        </p:txBody>
      </p:sp>
    </p:spTree>
    <p:extLst>
      <p:ext uri="{BB962C8B-B14F-4D97-AF65-F5344CB8AC3E}">
        <p14:creationId xmlns:p14="http://schemas.microsoft.com/office/powerpoint/2010/main" val="1403664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64" presetClass="path" presetSubtype="0" accel="50000" decel="50000" fill="hold" grpId="1" nodeType="withEffect">
                                  <p:stCondLst>
                                    <p:cond delay="1000"/>
                                  </p:stCondLst>
                                  <p:childTnLst>
                                    <p:animMotion origin="layout" path="M 1.66667E-6 -4.44444E-6 L 1.66667E-6 -0.05162 " pathEditMode="relative" rAng="0" ptsTypes="AA">
                                      <p:cBhvr>
                                        <p:cTn id="18" dur="1000" spd="-100000" fill="hold"/>
                                        <p:tgtEl>
                                          <p:spTgt spid="6"/>
                                        </p:tgtEl>
                                        <p:attrNameLst>
                                          <p:attrName>ppt_x</p:attrName>
                                          <p:attrName>ppt_y</p:attrName>
                                        </p:attrNameLst>
                                      </p:cBhvr>
                                      <p:rCtr x="0" y="-2593"/>
                                    </p:animMotion>
                                  </p:childTnLst>
                                </p:cTn>
                              </p:par>
                              <p:par>
                                <p:cTn id="19" presetID="10" presetClass="entr" presetSubtype="0" fill="hold" grpId="0" nodeType="withEffect">
                                  <p:stCondLst>
                                    <p:cond delay="15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64" presetClass="path" presetSubtype="0" accel="50000" decel="50000" fill="hold" grpId="1" nodeType="withEffect">
                                  <p:stCondLst>
                                    <p:cond delay="1500"/>
                                  </p:stCondLst>
                                  <p:childTnLst>
                                    <p:animMotion origin="layout" path="M 1.875E-6 4.44444E-6 L 1.875E-6 -0.05162 " pathEditMode="relative" rAng="0" ptsTypes="AA">
                                      <p:cBhvr>
                                        <p:cTn id="23" dur="1000" spd="-100000" fill="hold"/>
                                        <p:tgtEl>
                                          <p:spTgt spid="5"/>
                                        </p:tgtEl>
                                        <p:attrNameLst>
                                          <p:attrName>ppt_x</p:attrName>
                                          <p:attrName>ppt_y</p:attrName>
                                        </p:attrNameLst>
                                      </p:cBhvr>
                                      <p:rCtr x="0" y="-2593"/>
                                    </p:animMotion>
                                  </p:childTnLst>
                                </p:cTn>
                              </p:par>
                              <p:par>
                                <p:cTn id="24" presetID="10" presetClass="entr" presetSubtype="0" fill="hold" grpId="0" nodeType="withEffect">
                                  <p:stCondLst>
                                    <p:cond delay="20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childTnLst>
                                </p:cTn>
                              </p:par>
                              <p:par>
                                <p:cTn id="27" presetID="64" presetClass="path" presetSubtype="0" accel="50000" decel="50000" fill="hold" grpId="1" nodeType="withEffect">
                                  <p:stCondLst>
                                    <p:cond delay="2000"/>
                                  </p:stCondLst>
                                  <p:childTnLst>
                                    <p:animMotion origin="layout" path="M 1.66667E-6 -1.48148E-6 L 1.66667E-6 -0.05162 " pathEditMode="relative" rAng="0" ptsTypes="AA">
                                      <p:cBhvr>
                                        <p:cTn id="28" dur="1000" spd="-100000" fill="hold"/>
                                        <p:tgtEl>
                                          <p:spTgt spid="4"/>
                                        </p:tgtEl>
                                        <p:attrNameLst>
                                          <p:attrName>ppt_x</p:attrName>
                                          <p:attrName>ppt_y</p:attrName>
                                        </p:attrNameLst>
                                      </p:cBhvr>
                                      <p:rCtr x="0" y="-2593"/>
                                    </p:animMotion>
                                  </p:childTnLst>
                                </p:cTn>
                              </p:par>
                              <p:par>
                                <p:cTn id="29" presetID="10" presetClass="entr" presetSubtype="0" fill="hold" grpId="0" nodeType="withEffect">
                                  <p:stCondLst>
                                    <p:cond delay="2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par>
                                <p:cTn id="32" presetID="64" presetClass="path" presetSubtype="0" accel="50000" decel="50000" fill="hold" grpId="1" nodeType="withEffect">
                                  <p:stCondLst>
                                    <p:cond delay="2500"/>
                                  </p:stCondLst>
                                  <p:childTnLst>
                                    <p:animMotion origin="layout" path="M 1.875E-6 1.85185E-6 L 1.875E-6 -0.05162 " pathEditMode="relative" rAng="0" ptsTypes="AA">
                                      <p:cBhvr>
                                        <p:cTn id="33" dur="1000" spd="-100000" fill="hold"/>
                                        <p:tgtEl>
                                          <p:spTgt spid="8"/>
                                        </p:tgtEl>
                                        <p:attrNameLst>
                                          <p:attrName>ppt_x</p:attrName>
                                          <p:attrName>ppt_y</p:attrName>
                                        </p:attrNameLst>
                                      </p:cBhvr>
                                      <p:rCtr x="0" y="-2593"/>
                                    </p:animMotion>
                                  </p:childTnLst>
                                </p:cTn>
                              </p:par>
                              <p:par>
                                <p:cTn id="34" presetID="10" presetClass="entr" presetSubtype="0" fill="hold" grpId="0" nodeType="withEffect">
                                  <p:stCondLst>
                                    <p:cond delay="25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p:bldP spid="3" grpId="0"/>
      <p:bldP spid="4" grpId="0" animBg="1"/>
      <p:bldP spid="4" grpId="1" animBg="1"/>
      <p:bldP spid="5" grpId="0" animBg="1"/>
      <p:bldP spid="5" grpId="1" animBg="1"/>
      <p:bldP spid="6" grpId="0" animBg="1"/>
      <p:bldP spid="6" grpId="1" animBg="1"/>
      <p:bldP spid="7" grpId="0" animBg="1"/>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425CE2B-1036-770E-4694-F7C23FB31247}"/>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F66E3E1-864F-07EF-3519-614BF2211C6A}"/>
              </a:ext>
            </a:extLst>
          </p:cNvPr>
          <p:cNvSpPr/>
          <p:nvPr/>
        </p:nvSpPr>
        <p:spPr>
          <a:xfrm>
            <a:off x="894935" y="5473223"/>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Et rien de plus ! </a:t>
            </a:r>
          </a:p>
        </p:txBody>
      </p:sp>
      <p:sp>
        <p:nvSpPr>
          <p:cNvPr id="2" name="TextBox 1">
            <a:extLst>
              <a:ext uri="{FF2B5EF4-FFF2-40B4-BE49-F238E27FC236}">
                <a16:creationId xmlns:a16="http://schemas.microsoft.com/office/drawing/2014/main" id="{9B87ACE6-6873-D637-B839-93706C5FC5D3}"/>
              </a:ext>
            </a:extLst>
          </p:cNvPr>
          <p:cNvSpPr txBox="1"/>
          <p:nvPr/>
        </p:nvSpPr>
        <p:spPr>
          <a:xfrm>
            <a:off x="1" y="0"/>
            <a:ext cx="12192000" cy="2539157"/>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Toutes les stratégies de requête fonctionnent-elles avec tous les modèles ?</a:t>
            </a:r>
            <a:br>
              <a:rPr lang="fr-FR" sz="4000" b="1">
                <a:latin typeface="Arial" panose="020B0604020202020204" pitchFamily="34" charset="0"/>
                <a:ea typeface="Calibri" panose="020F0502020204030204" pitchFamily="34" charset="0"/>
                <a:cs typeface="Arial" panose="020B0604020202020204" pitchFamily="34" charset="0"/>
              </a:rPr>
            </a:b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D0CC7424-E266-70A2-6007-C7D3338A6B55}"/>
              </a:ext>
            </a:extLst>
          </p:cNvPr>
          <p:cNvSpPr txBox="1"/>
          <p:nvPr/>
        </p:nvSpPr>
        <p:spPr>
          <a:xfrm>
            <a:off x="-2" y="1923604"/>
            <a:ext cx="12192002" cy="1615827"/>
          </a:xfrm>
          <a:prstGeom prst="rect">
            <a:avLst/>
          </a:prstGeom>
          <a:noFill/>
        </p:spPr>
        <p:txBody>
          <a:bodyPr wrap="square" lIns="914400" tIns="0" rIns="914400" bIns="228600" rtlCol="0">
            <a:spAutoFit/>
          </a:bodyPr>
          <a:lstStyle/>
          <a:p>
            <a:pPr lvl="0">
              <a:buClr>
                <a:schemeClr val="dk1"/>
              </a:buClr>
              <a:buSzPts val="2800"/>
            </a:pPr>
            <a:r>
              <a:rPr lang="fr-FR">
                <a:latin typeface="Arial" panose="020B0604020202020204" pitchFamily="34" charset="0"/>
                <a:cs typeface="Arial" panose="020B0604020202020204" pitchFamily="34" charset="0"/>
              </a:rPr>
              <a:t>Les modèles récents des agents conversationnels effectuent une démarche interne de « raisonnement », même sans demande explicite dans la requête.</a:t>
            </a:r>
          </a:p>
          <a:p>
            <a:pPr lvl="0">
              <a:buClr>
                <a:schemeClr val="dk1"/>
              </a:buClr>
              <a:buSzPts val="2800"/>
            </a:pPr>
            <a:endParaRPr lang="fr-FR">
              <a:latin typeface="Arial" panose="020B0604020202020204" pitchFamily="34" charset="0"/>
              <a:cs typeface="Arial" panose="020B0604020202020204" pitchFamily="34" charset="0"/>
            </a:endParaRPr>
          </a:p>
          <a:p>
            <a:pPr lvl="0">
              <a:buClr>
                <a:schemeClr val="dk1"/>
              </a:buClr>
              <a:buSzPts val="2800"/>
            </a:pPr>
            <a:r>
              <a:rPr lang="fr-FR">
                <a:latin typeface="Arial" panose="020B0604020202020204" pitchFamily="34" charset="0"/>
                <a:cs typeface="Arial" panose="020B0604020202020204" pitchFamily="34" charset="0"/>
              </a:rPr>
              <a:t>Ces modèles sont utiles pour résoudre des problèmes complexes ou aborder des domaines exigeants. </a:t>
            </a:r>
          </a:p>
        </p:txBody>
      </p:sp>
      <p:sp>
        <p:nvSpPr>
          <p:cNvPr id="4" name="Rectangle: Rounded Corners 3">
            <a:extLst>
              <a:ext uri="{FF2B5EF4-FFF2-40B4-BE49-F238E27FC236}">
                <a16:creationId xmlns:a16="http://schemas.microsoft.com/office/drawing/2014/main" id="{03300925-F323-6FD9-772E-38EA58C82B0A}"/>
              </a:ext>
            </a:extLst>
          </p:cNvPr>
          <p:cNvSpPr/>
          <p:nvPr/>
        </p:nvSpPr>
        <p:spPr>
          <a:xfrm>
            <a:off x="897274" y="4973195"/>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Contexte : </a:t>
            </a:r>
            <a:r>
              <a:rPr lang="fr-FR" sz="1500">
                <a:solidFill>
                  <a:schemeClr val="tx1"/>
                </a:solidFill>
                <a:latin typeface="Arial" panose="020B0604020202020204" pitchFamily="34" charset="0"/>
                <a:cs typeface="Arial" panose="020B0604020202020204" pitchFamily="34" charset="0"/>
              </a:rPr>
              <a:t>fournir les éléments contextuels essentiels. </a:t>
            </a:r>
          </a:p>
        </p:txBody>
      </p:sp>
      <p:sp>
        <p:nvSpPr>
          <p:cNvPr id="5" name="Rectangle: Rounded Corners 4">
            <a:extLst>
              <a:ext uri="{FF2B5EF4-FFF2-40B4-BE49-F238E27FC236}">
                <a16:creationId xmlns:a16="http://schemas.microsoft.com/office/drawing/2014/main" id="{CD7385CE-54BA-56C0-9F24-D0032DBB5FCF}"/>
              </a:ext>
            </a:extLst>
          </p:cNvPr>
          <p:cNvSpPr/>
          <p:nvPr/>
        </p:nvSpPr>
        <p:spPr>
          <a:xfrm>
            <a:off x="894935" y="4261113"/>
            <a:ext cx="10220000" cy="115655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Contrainte : </a:t>
            </a:r>
            <a:r>
              <a:rPr lang="fr-FR" sz="1500">
                <a:solidFill>
                  <a:schemeClr val="tx1"/>
                </a:solidFill>
                <a:latin typeface="Arial" panose="020B0604020202020204" pitchFamily="34" charset="0"/>
                <a:cs typeface="Arial" panose="020B0604020202020204" pitchFamily="34" charset="0"/>
              </a:rPr>
              <a:t>indiquer les limites à respecter (durée, coûts, étapes, etc.).</a:t>
            </a:r>
          </a:p>
        </p:txBody>
      </p:sp>
      <p:sp>
        <p:nvSpPr>
          <p:cNvPr id="6" name="Rectangle: Rounded Corners 5">
            <a:extLst>
              <a:ext uri="{FF2B5EF4-FFF2-40B4-BE49-F238E27FC236}">
                <a16:creationId xmlns:a16="http://schemas.microsoft.com/office/drawing/2014/main" id="{3ABAF519-DA9C-B905-7985-3D1A48A40474}"/>
              </a:ext>
            </a:extLst>
          </p:cNvPr>
          <p:cNvSpPr/>
          <p:nvPr/>
        </p:nvSpPr>
        <p:spPr>
          <a:xfrm>
            <a:off x="897359" y="3826685"/>
            <a:ext cx="10220000" cy="1100556"/>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Simplicité et précision : </a:t>
            </a:r>
            <a:r>
              <a:rPr lang="fr-FR" sz="1500">
                <a:solidFill>
                  <a:schemeClr val="tx1">
                    <a:lumMod val="95000"/>
                    <a:lumOff val="5000"/>
                  </a:schemeClr>
                </a:solidFill>
                <a:latin typeface="Arial" panose="020B0604020202020204" pitchFamily="34" charset="0"/>
                <a:cs typeface="Arial" panose="020B0604020202020204" pitchFamily="34" charset="0"/>
              </a:rPr>
              <a:t>énoncer uniquement l’objectif final attendu, de façon claire et précise, sans ajouter d’instructions superflues.</a:t>
            </a:r>
          </a:p>
        </p:txBody>
      </p:sp>
      <p:sp>
        <p:nvSpPr>
          <p:cNvPr id="7" name="Rectangle: Rounded Corners 6">
            <a:extLst>
              <a:ext uri="{FF2B5EF4-FFF2-40B4-BE49-F238E27FC236}">
                <a16:creationId xmlns:a16="http://schemas.microsoft.com/office/drawing/2014/main" id="{4C0D6EA1-201C-5296-BE79-24A65CA0A97D}"/>
              </a:ext>
            </a:extLst>
          </p:cNvPr>
          <p:cNvSpPr/>
          <p:nvPr/>
        </p:nvSpPr>
        <p:spPr>
          <a:xfrm>
            <a:off x="897359" y="3579343"/>
            <a:ext cx="10217576" cy="626215"/>
          </a:xfrm>
          <a:prstGeom prst="roundRect">
            <a:avLst>
              <a:gd name="adj" fmla="val 723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Avec ces modèles, la stratégie de </a:t>
            </a:r>
            <a:r>
              <a:rPr lang="fr-FR" sz="2000" b="1" err="1">
                <a:solidFill>
                  <a:srgbClr val="158189"/>
                </a:solidFill>
                <a:latin typeface="Arial" panose="020B0604020202020204" pitchFamily="34" charset="0"/>
                <a:ea typeface="Helvetica Neue"/>
                <a:cs typeface="Arial" panose="020B0604020202020204" pitchFamily="34" charset="0"/>
                <a:sym typeface="Helvetica Neue"/>
              </a:rPr>
              <a:t>rédactique</a:t>
            </a:r>
            <a:r>
              <a:rPr lang="fr-FR" sz="2000" b="1">
                <a:solidFill>
                  <a:srgbClr val="158189"/>
                </a:solidFill>
                <a:latin typeface="Arial" panose="020B0604020202020204" pitchFamily="34" charset="0"/>
                <a:ea typeface="Helvetica Neue"/>
                <a:cs typeface="Arial" panose="020B0604020202020204" pitchFamily="34" charset="0"/>
                <a:sym typeface="Helvetica Neue"/>
              </a:rPr>
              <a:t> doit être adaptée :</a:t>
            </a:r>
          </a:p>
        </p:txBody>
      </p:sp>
      <p:sp>
        <p:nvSpPr>
          <p:cNvPr id="9" name="ZoneTexte 8">
            <a:extLst>
              <a:ext uri="{FF2B5EF4-FFF2-40B4-BE49-F238E27FC236}">
                <a16:creationId xmlns:a16="http://schemas.microsoft.com/office/drawing/2014/main" id="{5B151C0E-23FF-F597-E4AA-4A19E9746765}"/>
              </a:ext>
            </a:extLst>
          </p:cNvPr>
          <p:cNvSpPr txBox="1"/>
          <p:nvPr/>
        </p:nvSpPr>
        <p:spPr>
          <a:xfrm>
            <a:off x="894935" y="6611779"/>
            <a:ext cx="2002471"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OpenAI</a:t>
            </a:r>
            <a:r>
              <a:rPr lang="fr-FR" sz="1000" dirty="0">
                <a:latin typeface="Arial" panose="020B0604020202020204" pitchFamily="34" charset="0"/>
                <a:cs typeface="Arial" panose="020B0604020202020204" pitchFamily="34" charset="0"/>
              </a:rPr>
              <a:t>, s. </a:t>
            </a:r>
            <a:r>
              <a:rPr lang="fr-FR" sz="1000" dirty="0" err="1">
                <a:latin typeface="Arial" panose="020B0604020202020204" pitchFamily="34" charset="0"/>
                <a:cs typeface="Arial" panose="020B0604020202020204" pitchFamily="34" charset="0"/>
              </a:rPr>
              <a:t>d</a:t>
            </a:r>
            <a:r>
              <a:rPr lang="fr-FR" sz="1000" err="1">
                <a:latin typeface="Arial" panose="020B0604020202020204" pitchFamily="34" charset="0"/>
                <a:cs typeface="Arial" panose="020B0604020202020204" pitchFamily="34" charset="0"/>
              </a:rPr>
              <a:t>.</a:t>
            </a:r>
            <a:r>
              <a:rPr lang="fr-FR" sz="1000">
                <a:latin typeface="Arial" panose="020B0604020202020204" pitchFamily="34" charset="0"/>
                <a:cs typeface="Arial" panose="020B0604020202020204" pitchFamily="34" charset="0"/>
              </a:rPr>
              <a:t>a ; </a:t>
            </a:r>
            <a:r>
              <a:rPr lang="fr-FR" sz="1000" dirty="0" err="1">
                <a:latin typeface="Arial" panose="020B0604020202020204" pitchFamily="34" charset="0"/>
                <a:cs typeface="Arial" panose="020B0604020202020204" pitchFamily="34" charset="0"/>
              </a:rPr>
              <a:t>OpenAI</a:t>
            </a:r>
            <a:r>
              <a:rPr lang="fr-FR" sz="1000" dirty="0">
                <a:latin typeface="Arial" panose="020B0604020202020204" pitchFamily="34" charset="0"/>
                <a:cs typeface="Arial" panose="020B0604020202020204" pitchFamily="34" charset="0"/>
              </a:rPr>
              <a:t>, s. </a:t>
            </a:r>
            <a:r>
              <a:rPr lang="fr-FR" sz="1000" dirty="0" err="1">
                <a:latin typeface="Arial" panose="020B0604020202020204" pitchFamily="34" charset="0"/>
                <a:cs typeface="Arial" panose="020B0604020202020204" pitchFamily="34" charset="0"/>
              </a:rPr>
              <a:t>d.b</a:t>
            </a:r>
            <a:r>
              <a:rPr lang="fr-FR" sz="1000" dirty="0">
                <a:latin typeface="Arial" panose="020B0604020202020204" pitchFamily="34" charset="0"/>
                <a:cs typeface="Arial" panose="020B0604020202020204" pitchFamily="34" charset="0"/>
              </a:rPr>
              <a:t>)</a:t>
            </a:r>
            <a:endParaRPr lang="fr-CA" sz="1000" dirty="0"/>
          </a:p>
        </p:txBody>
      </p:sp>
      <p:sp>
        <p:nvSpPr>
          <p:cNvPr id="10" name="Rectangle 9">
            <a:extLst>
              <a:ext uri="{FF2B5EF4-FFF2-40B4-BE49-F238E27FC236}">
                <a16:creationId xmlns:a16="http://schemas.microsoft.com/office/drawing/2014/main" id="{223F328D-4E6F-AE60-CEE1-BED6CCB0DD16}"/>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10E93DE-20ED-4C9B-78DC-11B67C4F00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7740" y="1116631"/>
            <a:ext cx="2696520" cy="2311303"/>
          </a:xfrm>
          <a:prstGeom prst="rect">
            <a:avLst/>
          </a:prstGeom>
        </p:spPr>
      </p:pic>
      <p:sp>
        <p:nvSpPr>
          <p:cNvPr id="12" name="Rectangle: Rounded Corners 11">
            <a:extLst>
              <a:ext uri="{FF2B5EF4-FFF2-40B4-BE49-F238E27FC236}">
                <a16:creationId xmlns:a16="http://schemas.microsoft.com/office/drawing/2014/main" id="{97CBB7A1-E050-E2A9-79AE-5379B8854948}"/>
              </a:ext>
            </a:extLst>
          </p:cNvPr>
          <p:cNvSpPr/>
          <p:nvPr/>
        </p:nvSpPr>
        <p:spPr>
          <a:xfrm>
            <a:off x="3030406" y="3762598"/>
            <a:ext cx="6131189" cy="1890490"/>
          </a:xfrm>
          <a:prstGeom prst="roundRect">
            <a:avLst>
              <a:gd name="adj" fmla="val 983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Pas besoin de consulter un chirurgien pour soigner une petite blessure ! C’est pareil ici : les modèles de raisonnement consomment beaucoup d’énergie. Tu gagnes à les utiliser seulement quand c’est vraiment nécessaire.</a:t>
            </a:r>
          </a:p>
        </p:txBody>
      </p:sp>
      <p:grpSp>
        <p:nvGrpSpPr>
          <p:cNvPr id="14" name="Group 13">
            <a:extLst>
              <a:ext uri="{FF2B5EF4-FFF2-40B4-BE49-F238E27FC236}">
                <a16:creationId xmlns:a16="http://schemas.microsoft.com/office/drawing/2014/main" id="{E16DBA18-3ACF-0E96-114D-09B5E7675D5A}"/>
              </a:ext>
            </a:extLst>
          </p:cNvPr>
          <p:cNvGrpSpPr/>
          <p:nvPr/>
        </p:nvGrpSpPr>
        <p:grpSpPr>
          <a:xfrm>
            <a:off x="9853735" y="0"/>
            <a:ext cx="2859708" cy="6858000"/>
            <a:chOff x="9853735" y="0"/>
            <a:chExt cx="2859708" cy="6858000"/>
          </a:xfrm>
        </p:grpSpPr>
        <p:sp>
          <p:nvSpPr>
            <p:cNvPr id="15" name="Right Triangle 14">
              <a:extLst>
                <a:ext uri="{FF2B5EF4-FFF2-40B4-BE49-F238E27FC236}">
                  <a16:creationId xmlns:a16="http://schemas.microsoft.com/office/drawing/2014/main" id="{0E649937-5CEE-A2ED-3BB1-F98504A6BC3A}"/>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BD231563-3D55-11D4-9DA9-EB41CCC44A3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853735" y="4170475"/>
              <a:ext cx="2859708" cy="2451176"/>
            </a:xfrm>
            <a:prstGeom prst="rect">
              <a:avLst/>
            </a:prstGeom>
          </p:spPr>
        </p:pic>
      </p:grpSp>
    </p:spTree>
    <p:extLst>
      <p:ext uri="{BB962C8B-B14F-4D97-AF65-F5344CB8AC3E}">
        <p14:creationId xmlns:p14="http://schemas.microsoft.com/office/powerpoint/2010/main" val="41431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1"/>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64" presetClass="path" presetSubtype="0" accel="50000" decel="50000" fill="hold" grpId="1" nodeType="withEffect">
                                  <p:stCondLst>
                                    <p:cond delay="0"/>
                                  </p:stCondLst>
                                  <p:childTnLst>
                                    <p:animMotion origin="layout" path="M 0 -2.59259E-6 L 0 -0.10671 " pathEditMode="relative" rAng="0" ptsTypes="AA">
                                      <p:cBhvr>
                                        <p:cTn id="14" dur="1000" spd="-100000" fill="hold"/>
                                        <p:tgtEl>
                                          <p:spTgt spid="12"/>
                                        </p:tgtEl>
                                        <p:attrNameLst>
                                          <p:attrName>ppt_x</p:attrName>
                                          <p:attrName>ppt_y</p:attrName>
                                        </p:attrNameLst>
                                      </p:cBhvr>
                                      <p:rCtr x="0" y="-5347"/>
                                    </p:animMotion>
                                  </p:childTnLst>
                                </p:cTn>
                              </p:par>
                              <p:par>
                                <p:cTn id="15" presetID="10" presetClass="entr" presetSubtype="0" fill="hold"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par>
                                <p:cTn id="18" presetID="63" presetClass="path" presetSubtype="0" accel="50000" decel="50000" fill="hold" nodeType="withEffect">
                                  <p:stCondLst>
                                    <p:cond delay="1000"/>
                                  </p:stCondLst>
                                  <p:childTnLst>
                                    <p:animMotion origin="layout" path="M -6.25E-7 0 L 0.25 0 " pathEditMode="relative" rAng="0" ptsTypes="AA">
                                      <p:cBhvr>
                                        <p:cTn id="19" dur="1000" spd="-100000" fill="hold"/>
                                        <p:tgtEl>
                                          <p:spTgt spid="1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3B5455E8-89D0-898F-E6E8-0C83D70EE0B3}"/>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C0F40752-A613-00CF-3A63-E69B3B71DFF4}"/>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5" name="Rectangle: Rounded Corners 4">
            <a:extLst>
              <a:ext uri="{FF2B5EF4-FFF2-40B4-BE49-F238E27FC236}">
                <a16:creationId xmlns:a16="http://schemas.microsoft.com/office/drawing/2014/main" id="{01BA56C4-BB24-5787-E1CF-5F432598EFFA}"/>
              </a:ext>
            </a:extLst>
          </p:cNvPr>
          <p:cNvSpPr/>
          <p:nvPr/>
        </p:nvSpPr>
        <p:spPr>
          <a:xfrm>
            <a:off x="916868" y="2751347"/>
            <a:ext cx="6928967" cy="753853"/>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Suivre les consignes remises par la personne enseignante.</a:t>
            </a:r>
          </a:p>
        </p:txBody>
      </p:sp>
      <p:sp>
        <p:nvSpPr>
          <p:cNvPr id="6" name="TextBox 5">
            <a:extLst>
              <a:ext uri="{FF2B5EF4-FFF2-40B4-BE49-F238E27FC236}">
                <a16:creationId xmlns:a16="http://schemas.microsoft.com/office/drawing/2014/main" id="{92B96DB9-35F6-7D2D-311F-D8BED7F3132C}"/>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créait avec les agents conversationnels pour relever nos défis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47FDDBA1-30F2-3F8A-2BE2-CED61BE8EF59}"/>
              </a:ext>
            </a:extLst>
          </p:cNvPr>
          <p:cNvSpPr/>
          <p:nvPr/>
        </p:nvSpPr>
        <p:spPr>
          <a:xfrm>
            <a:off x="916869" y="2124075"/>
            <a:ext cx="6928967"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À partir de tout ce qui a été vu, passons à un dernier exercice.</a:t>
            </a:r>
          </a:p>
        </p:txBody>
      </p:sp>
      <p:pic>
        <p:nvPicPr>
          <p:cNvPr id="8" name="Graphic 7">
            <a:extLst>
              <a:ext uri="{FF2B5EF4-FFF2-40B4-BE49-F238E27FC236}">
                <a16:creationId xmlns:a16="http://schemas.microsoft.com/office/drawing/2014/main" id="{E5AB0627-F42D-AEA0-CF1D-4148822B6ED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28941" y="2944053"/>
            <a:ext cx="3712898" cy="3182483"/>
          </a:xfrm>
          <a:prstGeom prst="rect">
            <a:avLst/>
          </a:prstGeom>
        </p:spPr>
      </p:pic>
    </p:spTree>
    <p:extLst>
      <p:ext uri="{BB962C8B-B14F-4D97-AF65-F5344CB8AC3E}">
        <p14:creationId xmlns:p14="http://schemas.microsoft.com/office/powerpoint/2010/main" val="36252942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64" presetClass="path" presetSubtype="0" accel="50000" decel="50000" fill="hold" grpId="1" nodeType="withEffect">
                                  <p:stCondLst>
                                    <p:cond delay="750"/>
                                  </p:stCondLst>
                                  <p:childTnLst>
                                    <p:animMotion origin="layout" path="M 5E-6 1.48148E-6 L 5E-6 -0.05162 " pathEditMode="relative" rAng="0" ptsTypes="AA">
                                      <p:cBhvr>
                                        <p:cTn id="15" dur="1000" spd="-100000" fill="hold"/>
                                        <p:tgtEl>
                                          <p:spTgt spid="5"/>
                                        </p:tgtEl>
                                        <p:attrNameLst>
                                          <p:attrName>ppt_x</p:attrName>
                                          <p:attrName>ppt_y</p:attrName>
                                        </p:attrNameLst>
                                      </p:cBhvr>
                                      <p:rCtr x="0" y="-2593"/>
                                    </p:animMotion>
                                  </p:childTnLst>
                                </p:cTn>
                              </p:par>
                              <p:par>
                                <p:cTn id="16" presetID="10" presetClass="entr" presetSubtype="0" fill="hold"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par>
                                <p:cTn id="19" presetID="42" presetClass="path" presetSubtype="0" accel="50000" decel="50000" fill="hold" nodeType="withEffect">
                                  <p:stCondLst>
                                    <p:cond delay="1000"/>
                                  </p:stCondLst>
                                  <p:childTnLst>
                                    <p:animMotion origin="layout" path="M -4.16667E-6 -2.59259E-6 L -4.16667E-6 0.1051 " pathEditMode="relative" rAng="0" ptsTypes="AA">
                                      <p:cBhvr>
                                        <p:cTn id="20" dur="1000" spd="-100000" fill="hold"/>
                                        <p:tgtEl>
                                          <p:spTgt spid="8"/>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AF9EFAFF-254D-8202-7E64-861DE17A1047}"/>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309E603E-6813-C35A-B6FE-68D8CABDB83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4C1DE946-6D1D-A9AB-F73D-76CF789717F5}"/>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A7B3CF3D-88DC-5A90-D628-CA72FB639269}"/>
              </a:ext>
            </a:extLst>
          </p:cNvPr>
          <p:cNvSpPr/>
          <p:nvPr/>
        </p:nvSpPr>
        <p:spPr>
          <a:xfrm>
            <a:off x="2233983" y="2006142"/>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Pourquoi ou pourquoi pas ?</a:t>
            </a:r>
          </a:p>
        </p:txBody>
      </p:sp>
      <p:cxnSp>
        <p:nvCxnSpPr>
          <p:cNvPr id="8" name="Straight Connector 7">
            <a:extLst>
              <a:ext uri="{FF2B5EF4-FFF2-40B4-BE49-F238E27FC236}">
                <a16:creationId xmlns:a16="http://schemas.microsoft.com/office/drawing/2014/main" id="{0F1E9355-5229-0528-9529-10F7660E18DD}"/>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39949F2-4EF1-2F6F-002A-63992D5EFFD7}"/>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69906E7F-AA9D-0F81-9526-7BC95FD98DC5}"/>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0B8773F6-C4C4-24E0-A68B-6DA5863BAD3E}"/>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F7ACE5DB-2D05-594E-A4E8-83BB411E5409}"/>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3" name="Straight Connector 12">
            <a:extLst>
              <a:ext uri="{FF2B5EF4-FFF2-40B4-BE49-F238E27FC236}">
                <a16:creationId xmlns:a16="http://schemas.microsoft.com/office/drawing/2014/main" id="{D92FDC06-725B-F107-23CF-12CE74FB4367}"/>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F2EF2EC-9382-F168-23C6-58E5AA50078B}"/>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8F2BB14D-C153-23D6-CC08-CD6499A48054}"/>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Est-ce que l’outil obtenu est vraiment utile pour relever votre défi ? </a:t>
            </a:r>
          </a:p>
        </p:txBody>
      </p:sp>
      <p:sp>
        <p:nvSpPr>
          <p:cNvPr id="16" name="Rectangle: Rounded Corners 15">
            <a:extLst>
              <a:ext uri="{FF2B5EF4-FFF2-40B4-BE49-F238E27FC236}">
                <a16:creationId xmlns:a16="http://schemas.microsoft.com/office/drawing/2014/main" id="{F5844F0A-343D-6C98-F697-1DBAD6CFB66A}"/>
              </a:ext>
            </a:extLst>
          </p:cNvPr>
          <p:cNvSpPr/>
          <p:nvPr/>
        </p:nvSpPr>
        <p:spPr>
          <a:xfrm>
            <a:off x="2233985" y="3339119"/>
            <a:ext cx="9189122" cy="1142394"/>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Qu’est-ce qui a le plus compté dans l’efficacité de votre échange avec l’agent conversationnel : la requête de départ, les ajustements faits en cours de conversation, ou votre capacité à juger les réponses obtenues ?</a:t>
            </a:r>
          </a:p>
        </p:txBody>
      </p:sp>
      <p:sp>
        <p:nvSpPr>
          <p:cNvPr id="17" name="Rectangle: Rounded Corners 16">
            <a:extLst>
              <a:ext uri="{FF2B5EF4-FFF2-40B4-BE49-F238E27FC236}">
                <a16:creationId xmlns:a16="http://schemas.microsoft.com/office/drawing/2014/main" id="{FDF4786A-DAA7-D354-8EF8-9A9D09349F21}"/>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Qu’est-ce que cette activité vous a appris sur votre façon d’utiliser l’</a:t>
            </a:r>
            <a:r>
              <a:rPr lang="fr-FR" sz="2000" dirty="0" err="1">
                <a:solidFill>
                  <a:schemeClr val="tx1"/>
                </a:solidFill>
                <a:latin typeface="Arial" panose="020B0604020202020204" pitchFamily="34" charset="0"/>
                <a:cs typeface="Arial" panose="020B0604020202020204" pitchFamily="34" charset="0"/>
              </a:rPr>
              <a:t>IAg</a:t>
            </a:r>
            <a:r>
              <a:rPr lang="fr-FR" sz="2000" dirty="0">
                <a:solidFill>
                  <a:schemeClr val="tx1"/>
                </a:solidFill>
                <a:latin typeface="Arial" panose="020B0604020202020204" pitchFamily="34" charset="0"/>
                <a:cs typeface="Arial" panose="020B0604020202020204" pitchFamily="34" charset="0"/>
              </a:rPr>
              <a:t> et sur </a:t>
            </a:r>
          </a:p>
          <a:p>
            <a:r>
              <a:rPr lang="fr-FR" sz="2000" dirty="0">
                <a:solidFill>
                  <a:schemeClr val="tx1"/>
                </a:solidFill>
                <a:latin typeface="Arial" panose="020B0604020202020204" pitchFamily="34" charset="0"/>
                <a:cs typeface="Arial" panose="020B0604020202020204" pitchFamily="34" charset="0"/>
              </a:rPr>
              <a:t>la place que vous souhaitez lui donner (ou pas) dans vos études ?</a:t>
            </a:r>
          </a:p>
        </p:txBody>
      </p:sp>
      <p:pic>
        <p:nvPicPr>
          <p:cNvPr id="3" name="Graphic 2">
            <a:extLst>
              <a:ext uri="{FF2B5EF4-FFF2-40B4-BE49-F238E27FC236}">
                <a16:creationId xmlns:a16="http://schemas.microsoft.com/office/drawing/2014/main" id="{C055FD98-B0F6-5FAA-2089-900FB1E5A6E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50205" y="4795640"/>
            <a:ext cx="4567580" cy="3915070"/>
          </a:xfrm>
          <a:prstGeom prst="rect">
            <a:avLst/>
          </a:prstGeom>
        </p:spPr>
      </p:pic>
    </p:spTree>
    <p:extLst>
      <p:ext uri="{BB962C8B-B14F-4D97-AF65-F5344CB8AC3E}">
        <p14:creationId xmlns:p14="http://schemas.microsoft.com/office/powerpoint/2010/main" val="37815312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64" presetClass="path" presetSubtype="0" accel="50000" decel="50000" fill="hold" grpId="1" nodeType="withEffect">
                                  <p:stCondLst>
                                    <p:cond delay="500"/>
                                  </p:stCondLst>
                                  <p:childTnLst>
                                    <p:animMotion origin="layout" path="M 3.95833E-6 2.96296E-6 L 3.95833E-6 -0.05162 " pathEditMode="relative" rAng="0" ptsTypes="AA">
                                      <p:cBhvr>
                                        <p:cTn id="23" dur="1000" spd="-100000" fill="hold"/>
                                        <p:tgtEl>
                                          <p:spTgt spid="7"/>
                                        </p:tgtEl>
                                        <p:attrNameLst>
                                          <p:attrName>ppt_x</p:attrName>
                                          <p:attrName>ppt_y</p:attrName>
                                        </p:attrNameLst>
                                      </p:cBhvr>
                                      <p:rCtr x="0" y="-2593"/>
                                    </p:animMotion>
                                  </p:childTnLst>
                                </p:cTn>
                              </p:par>
                              <p:par>
                                <p:cTn id="24" presetID="22" presetClass="entr" presetSubtype="1" fill="hold" nodeType="withEffect">
                                  <p:stCondLst>
                                    <p:cond delay="75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par>
                                <p:cTn id="27" presetID="22" presetClass="entr" presetSubtype="1" fill="hold" nodeType="withEffect">
                                  <p:stCondLst>
                                    <p:cond delay="75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53" presetClass="entr" presetSubtype="16" fill="hold" grpId="0" nodeType="withEffect">
                                  <p:stCondLst>
                                    <p:cond delay="125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10" presetClass="entr" presetSubtype="0" fill="hold" grpId="1" nodeType="withEffect">
                                  <p:stCondLst>
                                    <p:cond delay="125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22" presetClass="entr" presetSubtype="1" fill="hold" nodeType="withEffect">
                                  <p:stCondLst>
                                    <p:cond delay="175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500"/>
                                        <p:tgtEl>
                                          <p:spTgt spid="9"/>
                                        </p:tgtEl>
                                      </p:cBhvr>
                                    </p:animEffect>
                                  </p:childTnLst>
                                </p:cTn>
                              </p:par>
                              <p:par>
                                <p:cTn id="44" presetID="22" presetClass="entr" presetSubtype="1" fill="hold" nodeType="withEffect">
                                  <p:stCondLst>
                                    <p:cond delay="175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par>
                                <p:cTn id="47" presetID="53" presetClass="entr" presetSubtype="16" fill="hold" grpId="0" nodeType="withEffect">
                                  <p:stCondLst>
                                    <p:cond delay="225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10" presetClass="entr" presetSubtype="0" fill="hold" grpId="1" nodeType="withEffect">
                                  <p:stCondLst>
                                    <p:cond delay="225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250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25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childTnLst>
                                </p:cTn>
                              </p:par>
                              <p:par>
                                <p:cTn id="61" presetID="42" presetClass="path" presetSubtype="0" accel="50000" decel="50000" fill="hold" nodeType="withEffect">
                                  <p:stCondLst>
                                    <p:cond delay="2500"/>
                                  </p:stCondLst>
                                  <p:childTnLst>
                                    <p:animMotion origin="layout" path="M -1.04167E-6 -2.22222E-6 L -1.04167E-6 0.10509 " pathEditMode="relative" rAng="0" ptsTypes="AA">
                                      <p:cBhvr>
                                        <p:cTn id="62" dur="1000" spd="-100000" fill="hold"/>
                                        <p:tgtEl>
                                          <p:spTgt spid="3"/>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10" grpId="0" animBg="1"/>
      <p:bldP spid="10" grpId="1" animBg="1"/>
      <p:bldP spid="11" grpId="0" animBg="1"/>
      <p:bldP spid="11" grpId="1" animBg="1"/>
      <p:bldP spid="12" grpId="0" animBg="1"/>
      <p:bldP spid="12" grpId="1" animBg="1"/>
      <p:bldP spid="15" grpId="0" animBg="1"/>
      <p:bldP spid="16"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7310989-AF55-6636-EBD0-9214D83311CA}"/>
            </a:ext>
          </a:extLst>
        </p:cNvPr>
        <p:cNvGrpSpPr/>
        <p:nvPr/>
      </p:nvGrpSpPr>
      <p:grpSpPr>
        <a:xfrm>
          <a:off x="0" y="0"/>
          <a:ext cx="0" cy="0"/>
          <a:chOff x="0" y="0"/>
          <a:chExt cx="0" cy="0"/>
        </a:xfrm>
      </p:grpSpPr>
      <p:sp>
        <p:nvSpPr>
          <p:cNvPr id="2" name="Right Triangle 1">
            <a:extLst>
              <a:ext uri="{FF2B5EF4-FFF2-40B4-BE49-F238E27FC236}">
                <a16:creationId xmlns:a16="http://schemas.microsoft.com/office/drawing/2014/main" id="{A04DA6B9-A497-5036-1CC4-1B297630B770}"/>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F219479-D57E-7CDD-3A9F-5EB56907282F}"/>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Et la suite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6C7268C1-A158-EE41-C6C4-BF8680F5F434}"/>
              </a:ext>
            </a:extLst>
          </p:cNvPr>
          <p:cNvSpPr txBox="1"/>
          <p:nvPr/>
        </p:nvSpPr>
        <p:spPr>
          <a:xfrm>
            <a:off x="0" y="1308050"/>
            <a:ext cx="12192000" cy="1461939"/>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Même si la formation se termine, vos apprentissages avec l’</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 ne font que commencer.</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L’</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 évolue rapidement : il est important d’explorer, d’expérimenter et de garder un regard critique face aux nouveaux outils.</a:t>
            </a:r>
          </a:p>
        </p:txBody>
      </p:sp>
      <p:sp>
        <p:nvSpPr>
          <p:cNvPr id="5" name="Rectangle: Rounded Corners 4">
            <a:extLst>
              <a:ext uri="{FF2B5EF4-FFF2-40B4-BE49-F238E27FC236}">
                <a16:creationId xmlns:a16="http://schemas.microsoft.com/office/drawing/2014/main" id="{DECD38C2-BFA9-6911-689D-01A73608599B}"/>
              </a:ext>
            </a:extLst>
          </p:cNvPr>
          <p:cNvSpPr/>
          <p:nvPr/>
        </p:nvSpPr>
        <p:spPr>
          <a:xfrm>
            <a:off x="897274" y="4264629"/>
            <a:ext cx="10220000" cy="80267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Est-ce que j’utilise l’IA pour apprendre, ou simplement pour aller plus vite ?</a:t>
            </a:r>
          </a:p>
        </p:txBody>
      </p:sp>
      <p:sp>
        <p:nvSpPr>
          <p:cNvPr id="6" name="Rectangle: Rounded Corners 5">
            <a:extLst>
              <a:ext uri="{FF2B5EF4-FFF2-40B4-BE49-F238E27FC236}">
                <a16:creationId xmlns:a16="http://schemas.microsoft.com/office/drawing/2014/main" id="{DB98F6F0-FAF7-8E1E-7E1A-D301C16AA986}"/>
              </a:ext>
            </a:extLst>
          </p:cNvPr>
          <p:cNvSpPr/>
          <p:nvPr/>
        </p:nvSpPr>
        <p:spPr>
          <a:xfrm>
            <a:off x="894935" y="3552546"/>
            <a:ext cx="10220000" cy="99087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Est-ce que j’agis avec intégrité ?</a:t>
            </a:r>
          </a:p>
        </p:txBody>
      </p:sp>
      <p:sp>
        <p:nvSpPr>
          <p:cNvPr id="7" name="Rectangle: Rounded Corners 6">
            <a:extLst>
              <a:ext uri="{FF2B5EF4-FFF2-40B4-BE49-F238E27FC236}">
                <a16:creationId xmlns:a16="http://schemas.microsoft.com/office/drawing/2014/main" id="{59B77708-FB68-ADC5-EA22-79A4D4B60222}"/>
              </a:ext>
            </a:extLst>
          </p:cNvPr>
          <p:cNvSpPr/>
          <p:nvPr/>
        </p:nvSpPr>
        <p:spPr>
          <a:xfrm>
            <a:off x="897359" y="3118117"/>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Est-ce que je garde le contrôle sur ce que je fais ?</a:t>
            </a:r>
          </a:p>
        </p:txBody>
      </p:sp>
      <p:sp>
        <p:nvSpPr>
          <p:cNvPr id="8" name="Rectangle: Rounded Corners 7">
            <a:extLst>
              <a:ext uri="{FF2B5EF4-FFF2-40B4-BE49-F238E27FC236}">
                <a16:creationId xmlns:a16="http://schemas.microsoft.com/office/drawing/2014/main" id="{1F9CA8AF-6EB9-72B6-B2EA-07323FBDC0E7}"/>
              </a:ext>
            </a:extLst>
          </p:cNvPr>
          <p:cNvSpPr/>
          <p:nvPr/>
        </p:nvSpPr>
        <p:spPr>
          <a:xfrm>
            <a:off x="897359" y="2870776"/>
            <a:ext cx="10217576" cy="626215"/>
          </a:xfrm>
          <a:prstGeom prst="roundRect">
            <a:avLst>
              <a:gd name="adj" fmla="val 723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Avant chaque usage :</a:t>
            </a:r>
          </a:p>
        </p:txBody>
      </p:sp>
    </p:spTree>
    <p:extLst>
      <p:ext uri="{BB962C8B-B14F-4D97-AF65-F5344CB8AC3E}">
        <p14:creationId xmlns:p14="http://schemas.microsoft.com/office/powerpoint/2010/main" val="37412194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64" presetClass="path" presetSubtype="0" accel="50000" decel="50000" fill="hold" grpId="1" nodeType="withEffect">
                                  <p:stCondLst>
                                    <p:cond delay="1000"/>
                                  </p:stCondLst>
                                  <p:childTnLst>
                                    <p:animMotion origin="layout" path="M 1.66667E-6 -1.48148E-6 L 1.66667E-6 -0.05162 " pathEditMode="relative" rAng="0" ptsTypes="AA">
                                      <p:cBhvr>
                                        <p:cTn id="18" dur="1000" spd="-100000" fill="hold"/>
                                        <p:tgtEl>
                                          <p:spTgt spid="7"/>
                                        </p:tgtEl>
                                        <p:attrNameLst>
                                          <p:attrName>ppt_x</p:attrName>
                                          <p:attrName>ppt_y</p:attrName>
                                        </p:attrNameLst>
                                      </p:cBhvr>
                                      <p:rCtr x="0" y="-2593"/>
                                    </p:animMotion>
                                  </p:childTnLst>
                                </p:cTn>
                              </p:par>
                              <p:par>
                                <p:cTn id="19" presetID="10" presetClass="entr" presetSubtype="0" fill="hold" grpId="0" nodeType="withEffect">
                                  <p:stCondLst>
                                    <p:cond delay="1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64" presetClass="path" presetSubtype="0" accel="50000" decel="50000" fill="hold" grpId="1" nodeType="withEffect">
                                  <p:stCondLst>
                                    <p:cond delay="1500"/>
                                  </p:stCondLst>
                                  <p:childTnLst>
                                    <p:animMotion origin="layout" path="M 1.875E-6 2.22222E-6 L 1.875E-6 -0.05162 " pathEditMode="relative" rAng="0" ptsTypes="AA">
                                      <p:cBhvr>
                                        <p:cTn id="23" dur="1000" spd="-100000" fill="hold"/>
                                        <p:tgtEl>
                                          <p:spTgt spid="6"/>
                                        </p:tgtEl>
                                        <p:attrNameLst>
                                          <p:attrName>ppt_x</p:attrName>
                                          <p:attrName>ppt_y</p:attrName>
                                        </p:attrNameLst>
                                      </p:cBhvr>
                                      <p:rCtr x="0" y="-2593"/>
                                    </p:animMotion>
                                  </p:childTnLst>
                                </p:cTn>
                              </p:par>
                              <p:par>
                                <p:cTn id="24" presetID="10" presetClass="entr" presetSubtype="0" fill="hold" grpId="0" nodeType="withEffect">
                                  <p:stCondLst>
                                    <p:cond delay="2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par>
                                <p:cTn id="27" presetID="64" presetClass="path" presetSubtype="0" accel="50000" decel="50000" fill="hold" grpId="1" nodeType="withEffect">
                                  <p:stCondLst>
                                    <p:cond delay="2000"/>
                                  </p:stCondLst>
                                  <p:childTnLst>
                                    <p:animMotion origin="layout" path="M 1.66667E-6 -4.07407E-6 L 1.66667E-6 -0.05162 " pathEditMode="relative" rAng="0" ptsTypes="AA">
                                      <p:cBhvr>
                                        <p:cTn id="28" dur="1000" spd="-100000" fill="hold"/>
                                        <p:tgtEl>
                                          <p:spTgt spid="5"/>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p:bldP spid="5" grpId="0" animBg="1"/>
      <p:bldP spid="5" grpId="1" animBg="1"/>
      <p:bldP spid="6" grpId="0" animBg="1"/>
      <p:bldP spid="6" grpId="1" animBg="1"/>
      <p:bldP spid="7" grpId="0" animBg="1"/>
      <p:bldP spid="7" grpId="1"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02ACD52-D2A7-790F-A512-31B4596CC42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EA7208-DB73-5D06-134C-5724CF70D932}"/>
              </a:ext>
            </a:extLst>
          </p:cNvPr>
          <p:cNvSpPr/>
          <p:nvPr/>
        </p:nvSpPr>
        <p:spPr>
          <a:xfrm>
            <a:off x="894934" y="4970792"/>
            <a:ext cx="5493339"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088ABAF-4E6F-A977-A9B4-F09F30BEC63A}"/>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Et la suite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17F7C908-2B94-3C28-91B1-A2E97CF59C8F}"/>
              </a:ext>
            </a:extLst>
          </p:cNvPr>
          <p:cNvSpPr txBox="1"/>
          <p:nvPr/>
        </p:nvSpPr>
        <p:spPr>
          <a:xfrm>
            <a:off x="0" y="1308050"/>
            <a:ext cx="12192000" cy="4231928"/>
          </a:xfrm>
          <a:prstGeom prst="rect">
            <a:avLst/>
          </a:prstGeom>
          <a:noFill/>
        </p:spPr>
        <p:txBody>
          <a:bodyPr wrap="square" lIns="914400" tIns="0" rIns="914400" bIns="228600" rtlCol="0">
            <a:spAutoFit/>
          </a:bodyPr>
          <a:lstStyle/>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Continuer à expérimenter, documenter ses démarches et affiner ses stratégies.</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L’agentivité se développe dans l’action : vous avez désormais les repères nécessaires pour faire des choix éclairés, responsables et créatifs.</a:t>
            </a:r>
          </a:p>
        </p:txBody>
      </p:sp>
      <p:sp>
        <p:nvSpPr>
          <p:cNvPr id="2" name="Rectangle: Rounded Corners 1">
            <a:extLst>
              <a:ext uri="{FF2B5EF4-FFF2-40B4-BE49-F238E27FC236}">
                <a16:creationId xmlns:a16="http://schemas.microsoft.com/office/drawing/2014/main" id="{C9DDA4C8-68F6-9AE4-60BB-51CF7191E7A0}"/>
              </a:ext>
            </a:extLst>
          </p:cNvPr>
          <p:cNvSpPr/>
          <p:nvPr/>
        </p:nvSpPr>
        <p:spPr>
          <a:xfrm>
            <a:off x="897274" y="2793638"/>
            <a:ext cx="10220000" cy="80267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Et évaluer les réponses générées.</a:t>
            </a:r>
            <a:endParaRPr lang="fr-FR" sz="1500"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F7DB06B-9F81-2B8F-2659-7A9A76143277}"/>
              </a:ext>
            </a:extLst>
          </p:cNvPr>
          <p:cNvSpPr/>
          <p:nvPr/>
        </p:nvSpPr>
        <p:spPr>
          <a:xfrm>
            <a:off x="894935" y="2081555"/>
            <a:ext cx="10220000" cy="99087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Ajuster ses requêtes ;</a:t>
            </a:r>
            <a:endParaRPr lang="fr-FR" sz="150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DEEA3B32-24E3-919F-18EA-D5CF693C684F}"/>
              </a:ext>
            </a:extLst>
          </p:cNvPr>
          <p:cNvSpPr/>
          <p:nvPr/>
        </p:nvSpPr>
        <p:spPr>
          <a:xfrm>
            <a:off x="897359" y="1647126"/>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Pour structurer sa pensée ;</a:t>
            </a:r>
          </a:p>
        </p:txBody>
      </p:sp>
      <p:sp>
        <p:nvSpPr>
          <p:cNvPr id="7" name="Rectangle: Rounded Corners 6">
            <a:extLst>
              <a:ext uri="{FF2B5EF4-FFF2-40B4-BE49-F238E27FC236}">
                <a16:creationId xmlns:a16="http://schemas.microsoft.com/office/drawing/2014/main" id="{FEC66499-C63F-FA2F-E62D-EE09653F71A5}"/>
              </a:ext>
            </a:extLst>
          </p:cNvPr>
          <p:cNvSpPr/>
          <p:nvPr/>
        </p:nvSpPr>
        <p:spPr>
          <a:xfrm>
            <a:off x="897359" y="1399785"/>
            <a:ext cx="10217576" cy="626215"/>
          </a:xfrm>
          <a:prstGeom prst="roundRect">
            <a:avLst>
              <a:gd name="adj" fmla="val 723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Réutiliser la méthode CRISTAL </a:t>
            </a:r>
          </a:p>
        </p:txBody>
      </p:sp>
    </p:spTree>
    <p:extLst>
      <p:ext uri="{BB962C8B-B14F-4D97-AF65-F5344CB8AC3E}">
        <p14:creationId xmlns:p14="http://schemas.microsoft.com/office/powerpoint/2010/main" val="3168362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64" presetClass="path" presetSubtype="0" accel="50000" decel="50000" fill="hold" grpId="1" nodeType="withEffect">
                                  <p:stCondLst>
                                    <p:cond delay="1000"/>
                                  </p:stCondLst>
                                  <p:childTnLst>
                                    <p:animMotion origin="layout" path="M 1.66667E-6 1.85185E-6 L 1.66667E-6 -0.05162 " pathEditMode="relative" rAng="0" ptsTypes="AA">
                                      <p:cBhvr>
                                        <p:cTn id="15" dur="1000" spd="-100000" fill="hold"/>
                                        <p:tgtEl>
                                          <p:spTgt spid="6"/>
                                        </p:tgtEl>
                                        <p:attrNameLst>
                                          <p:attrName>ppt_x</p:attrName>
                                          <p:attrName>ppt_y</p:attrName>
                                        </p:attrNameLst>
                                      </p:cBhvr>
                                      <p:rCtr x="0" y="-2593"/>
                                    </p:animMotion>
                                  </p:childTnLst>
                                </p:cTn>
                              </p:par>
                              <p:par>
                                <p:cTn id="16" presetID="10" presetClass="entr" presetSubtype="0" fill="hold" grpId="0" nodeType="withEffect">
                                  <p:stCondLst>
                                    <p:cond delay="1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64" presetClass="path" presetSubtype="0" accel="50000" decel="50000" fill="hold" grpId="1" nodeType="withEffect">
                                  <p:stCondLst>
                                    <p:cond delay="1500"/>
                                  </p:stCondLst>
                                  <p:childTnLst>
                                    <p:animMotion origin="layout" path="M 1.875E-6 -4.44444E-6 L 1.875E-6 -0.05162 " pathEditMode="relative" rAng="0" ptsTypes="AA">
                                      <p:cBhvr>
                                        <p:cTn id="20" dur="1000" spd="-100000" fill="hold"/>
                                        <p:tgtEl>
                                          <p:spTgt spid="5"/>
                                        </p:tgtEl>
                                        <p:attrNameLst>
                                          <p:attrName>ppt_x</p:attrName>
                                          <p:attrName>ppt_y</p:attrName>
                                        </p:attrNameLst>
                                      </p:cBhvr>
                                      <p:rCtr x="0" y="-2593"/>
                                    </p:animMotion>
                                  </p:childTnLst>
                                </p:cTn>
                              </p:par>
                              <p:par>
                                <p:cTn id="21" presetID="10" presetClass="entr" presetSubtype="0" fill="hold" grpId="0" nodeType="withEffect">
                                  <p:stCondLst>
                                    <p:cond delay="2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par>
                                <p:cTn id="24" presetID="64" presetClass="path" presetSubtype="0" accel="50000" decel="50000" fill="hold" grpId="1" nodeType="withEffect">
                                  <p:stCondLst>
                                    <p:cond delay="2000"/>
                                  </p:stCondLst>
                                  <p:childTnLst>
                                    <p:animMotion origin="layout" path="M 1.66667E-6 -7.40741E-7 L 1.66667E-6 -0.05162 " pathEditMode="relative" rAng="0" ptsTypes="AA">
                                      <p:cBhvr>
                                        <p:cTn id="25" dur="1000" spd="-100000" fill="hold"/>
                                        <p:tgtEl>
                                          <p:spTgt spid="2"/>
                                        </p:tgtEl>
                                        <p:attrNameLst>
                                          <p:attrName>ppt_x</p:attrName>
                                          <p:attrName>ppt_y</p:attrName>
                                        </p:attrNameLst>
                                      </p:cBhvr>
                                      <p:rCtr x="0" y="-2593"/>
                                    </p:animMotion>
                                  </p:childTnLst>
                                </p:cTn>
                              </p:par>
                              <p:par>
                                <p:cTn id="26" presetID="10" presetClass="entr" presetSubtype="0" fill="hold" grpId="0" nodeType="withEffect">
                                  <p:stCondLst>
                                    <p:cond delay="225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uiExpand="1"/>
      <p:bldP spid="2" grpId="0" animBg="1"/>
      <p:bldP spid="2" grpId="1" animBg="1"/>
      <p:bldP spid="5" grpId="0" animBg="1"/>
      <p:bldP spid="5" grpId="1" animBg="1"/>
      <p:bldP spid="6" grpId="0" animBg="1"/>
      <p:bldP spid="6" grpId="1"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568263F-78F6-D9C3-4EFD-11A084AF4A41}"/>
            </a:ext>
          </a:extLst>
        </p:cNvPr>
        <p:cNvGrpSpPr/>
        <p:nvPr/>
      </p:nvGrpSpPr>
      <p:grpSpPr>
        <a:xfrm>
          <a:off x="0" y="0"/>
          <a:ext cx="0" cy="0"/>
          <a:chOff x="0" y="0"/>
          <a:chExt cx="0" cy="0"/>
        </a:xfrm>
      </p:grpSpPr>
      <p:pic>
        <p:nvPicPr>
          <p:cNvPr id="11" name="Graphic 10">
            <a:extLst>
              <a:ext uri="{FF2B5EF4-FFF2-40B4-BE49-F238E27FC236}">
                <a16:creationId xmlns:a16="http://schemas.microsoft.com/office/drawing/2014/main" id="{03D0CEA4-837E-6AA4-FF4B-AE89CF1247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6000" y="95250"/>
            <a:ext cx="7620000" cy="6667500"/>
          </a:xfrm>
          <a:prstGeom prst="rect">
            <a:avLst/>
          </a:prstGeom>
        </p:spPr>
      </p:pic>
    </p:spTree>
    <p:extLst>
      <p:ext uri="{BB962C8B-B14F-4D97-AF65-F5344CB8AC3E}">
        <p14:creationId xmlns:p14="http://schemas.microsoft.com/office/powerpoint/2010/main" val="1633525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48C00C5-03A0-B9F3-2F7B-E36B5DF9D07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263444-68B8-4555-BD50-8DD46FA609E6}"/>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2C2287C8-8352-266E-091F-D29BCC50EEC0}"/>
              </a:ext>
            </a:extLst>
          </p:cNvPr>
          <p:cNvSpPr txBox="1"/>
          <p:nvPr/>
        </p:nvSpPr>
        <p:spPr>
          <a:xfrm>
            <a:off x="0" y="1308050"/>
            <a:ext cx="12192000" cy="5770811"/>
          </a:xfrm>
          <a:prstGeom prst="rect">
            <a:avLst/>
          </a:prstGeom>
          <a:noFill/>
        </p:spPr>
        <p:txBody>
          <a:bodyPr wrap="square" lIns="914400" tIns="0" rIns="914400" bIns="228600" rtlCol="0">
            <a:spAutoFit/>
          </a:bodyPr>
          <a:lstStyle/>
          <a:p>
            <a:r>
              <a:rPr lang="fr-FR" sz="2000" i="1" dirty="0" err="1">
                <a:latin typeface="Arial" panose="020B0604020202020204" pitchFamily="34" charset="0"/>
                <a:cs typeface="Arial" panose="020B0604020202020204" pitchFamily="34" charset="0"/>
              </a:rPr>
              <a:t>Agentic</a:t>
            </a:r>
            <a:r>
              <a:rPr lang="fr-FR" sz="2000" i="1" dirty="0">
                <a:latin typeface="Arial" panose="020B0604020202020204" pitchFamily="34" charset="0"/>
                <a:cs typeface="Arial" panose="020B0604020202020204" pitchFamily="34" charset="0"/>
              </a:rPr>
              <a:t> AI : A Progression of </a:t>
            </a:r>
            <a:r>
              <a:rPr lang="fr-FR" sz="2000" i="1" dirty="0" err="1">
                <a:latin typeface="Arial" panose="020B0604020202020204" pitchFamily="34" charset="0"/>
                <a:cs typeface="Arial" panose="020B0604020202020204" pitchFamily="34" charset="0"/>
              </a:rPr>
              <a:t>Language</a:t>
            </a:r>
            <a:r>
              <a:rPr lang="fr-FR" sz="2000" i="1" dirty="0">
                <a:latin typeface="Arial" panose="020B0604020202020204" pitchFamily="34" charset="0"/>
                <a:cs typeface="Arial" panose="020B0604020202020204" pitchFamily="34" charset="0"/>
              </a:rPr>
              <a:t> Model Usage</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youtube</a:t>
            </a:r>
            <a:r>
              <a:rPr lang="fr-FR" sz="2000" dirty="0">
                <a:latin typeface="Arial" panose="020B0604020202020204" pitchFamily="34" charset="0"/>
                <a:cs typeface="Arial" panose="020B0604020202020204" pitchFamily="34" charset="0"/>
              </a:rPr>
              <a:t>]. (2025, 24 janvier). </a:t>
            </a:r>
            <a:r>
              <a:rPr lang="fr-FR"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https://www.youtube.com/watch?v=kJLiOGle3Lw&amp;t=11s</a:t>
            </a:r>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Délégation Régionale Académique au Numérique Éducatif (DRANE). (2024, 7 novembre). </a:t>
            </a:r>
            <a:r>
              <a:rPr lang="fr-FR" sz="2000" i="1" dirty="0">
                <a:latin typeface="Arial" panose="020B0604020202020204" pitchFamily="34" charset="0"/>
                <a:cs typeface="Arial" panose="020B0604020202020204" pitchFamily="34" charset="0"/>
              </a:rPr>
              <a:t>Quel est l’impact environnemental d’une IA générative ? </a:t>
            </a:r>
            <a:r>
              <a:rPr lang="fr-FR" sz="2000" dirty="0">
                <a:latin typeface="Arial" panose="020B0604020202020204" pitchFamily="34" charset="0"/>
                <a:cs typeface="Arial" panose="020B0604020202020204" pitchFamily="34" charset="0"/>
              </a:rPr>
              <a:t>Région Académique Île de France. </a:t>
            </a:r>
            <a:r>
              <a:rPr lang="fr-FR"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https://drane-versailles.region-academique-idf.fr/spip.php?article1167#nb1</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Google. (2025a). </a:t>
            </a:r>
            <a:r>
              <a:rPr lang="fr-FR" sz="2000" i="1" dirty="0">
                <a:latin typeface="Arial" panose="020B0604020202020204" pitchFamily="34" charset="0"/>
                <a:cs typeface="Arial" panose="020B0604020202020204" pitchFamily="34" charset="0"/>
              </a:rPr>
              <a:t>Découvrez comment </a:t>
            </a:r>
            <a:r>
              <a:rPr lang="fr-FR" sz="2000" i="1" dirty="0" err="1">
                <a:latin typeface="Arial" panose="020B0604020202020204" pitchFamily="34" charset="0"/>
                <a:cs typeface="Arial" panose="020B0604020202020204" pitchFamily="34" charset="0"/>
              </a:rPr>
              <a:t>NotebookLM</a:t>
            </a:r>
            <a:r>
              <a:rPr lang="fr-FR" sz="2000" i="1" dirty="0">
                <a:latin typeface="Arial" panose="020B0604020202020204" pitchFamily="34" charset="0"/>
                <a:cs typeface="Arial" panose="020B0604020202020204" pitchFamily="34" charset="0"/>
              </a:rPr>
              <a:t> protège vos données. </a:t>
            </a:r>
            <a:r>
              <a:rPr lang="fr-FR" sz="2000" dirty="0">
                <a:latin typeface="Arial" panose="020B0604020202020204" pitchFamily="34" charset="0"/>
                <a:cs typeface="Arial" panose="020B0604020202020204" pitchFamily="34" charset="0"/>
              </a:rPr>
              <a:t>Aide </a:t>
            </a:r>
            <a:r>
              <a:rPr lang="fr-FR" sz="2000" dirty="0" err="1">
                <a:latin typeface="Arial" panose="020B0604020202020204" pitchFamily="34" charset="0"/>
                <a:cs typeface="Arial" panose="020B0604020202020204" pitchFamily="34" charset="0"/>
              </a:rPr>
              <a:t>NotebookLM</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https://support.google.com/notebooklm/answer/15724963?hl=fr-CA&amp;ref_topic=14775295&amp;sjid=17992181971462551350-NA#</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Google. (2025b). </a:t>
            </a:r>
            <a:r>
              <a:rPr lang="fr-FR" sz="2000" i="1" dirty="0">
                <a:latin typeface="Arial" panose="020B0604020202020204" pitchFamily="34" charset="0"/>
                <a:cs typeface="Arial" panose="020B0604020202020204" pitchFamily="34" charset="0"/>
              </a:rPr>
              <a:t>Premiers pas avec </a:t>
            </a:r>
            <a:r>
              <a:rPr lang="fr-FR" sz="2000" i="1" dirty="0" err="1">
                <a:latin typeface="Arial" panose="020B0604020202020204" pitchFamily="34" charset="0"/>
                <a:cs typeface="Arial" panose="020B0604020202020204" pitchFamily="34" charset="0"/>
              </a:rPr>
              <a:t>NotebookLM</a:t>
            </a:r>
            <a:r>
              <a:rPr lang="fr-FR" sz="2000" i="1" dirty="0">
                <a:latin typeface="Arial" panose="020B0604020202020204" pitchFamily="34" charset="0"/>
                <a:cs typeface="Arial" panose="020B0604020202020204" pitchFamily="34" charset="0"/>
              </a:rPr>
              <a:t> et </a:t>
            </a:r>
            <a:r>
              <a:rPr lang="fr-FR" sz="2000" i="1" dirty="0" err="1">
                <a:latin typeface="Arial" panose="020B0604020202020204" pitchFamily="34" charset="0"/>
                <a:cs typeface="Arial" panose="020B0604020202020204" pitchFamily="34" charset="0"/>
              </a:rPr>
              <a:t>NotebookLM</a:t>
            </a:r>
            <a:r>
              <a:rPr lang="fr-FR" sz="2000" i="1" dirty="0">
                <a:latin typeface="Arial" panose="020B0604020202020204" pitchFamily="34" charset="0"/>
                <a:cs typeface="Arial" panose="020B0604020202020204" pitchFamily="34" charset="0"/>
              </a:rPr>
              <a:t> Plus. </a:t>
            </a:r>
            <a:r>
              <a:rPr lang="fr-FR" sz="2000" dirty="0">
                <a:latin typeface="Arial" panose="020B0604020202020204" pitchFamily="34" charset="0"/>
                <a:cs typeface="Arial" panose="020B0604020202020204" pitchFamily="34" charset="0"/>
              </a:rPr>
              <a:t>Aide </a:t>
            </a:r>
            <a:r>
              <a:rPr lang="fr-FR" sz="2000" dirty="0" err="1">
                <a:latin typeface="Arial" panose="020B0604020202020204" pitchFamily="34" charset="0"/>
                <a:cs typeface="Arial" panose="020B0604020202020204" pitchFamily="34" charset="0"/>
              </a:rPr>
              <a:t>NotebookLM</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https://support.google.com/notebooklm/answer/15724458?hl=fr</a:t>
            </a:r>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err="1">
                <a:latin typeface="Arial" panose="020B0604020202020204" pitchFamily="34" charset="0"/>
                <a:cs typeface="Arial" panose="020B0604020202020204" pitchFamily="34" charset="0"/>
              </a:rPr>
              <a:t>Kojima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Gu</a:t>
            </a:r>
            <a:r>
              <a:rPr lang="fr-FR" sz="2000" dirty="0">
                <a:latin typeface="Arial" panose="020B0604020202020204" pitchFamily="34" charset="0"/>
                <a:cs typeface="Arial" panose="020B0604020202020204" pitchFamily="34" charset="0"/>
              </a:rPr>
              <a:t>, S. S., Reid, M., </a:t>
            </a:r>
            <a:r>
              <a:rPr lang="fr-FR" sz="2000" dirty="0" err="1">
                <a:latin typeface="Arial" panose="020B0604020202020204" pitchFamily="34" charset="0"/>
                <a:cs typeface="Arial" panose="020B0604020202020204" pitchFamily="34" charset="0"/>
              </a:rPr>
              <a:t>Matsuo</a:t>
            </a:r>
            <a:r>
              <a:rPr lang="fr-FR" sz="2000" dirty="0">
                <a:latin typeface="Arial" panose="020B0604020202020204" pitchFamily="34" charset="0"/>
                <a:cs typeface="Arial" panose="020B0604020202020204" pitchFamily="34" charset="0"/>
              </a:rPr>
              <a:t>, Y. et </a:t>
            </a:r>
            <a:r>
              <a:rPr lang="fr-FR" sz="2000" dirty="0" err="1">
                <a:latin typeface="Arial" panose="020B0604020202020204" pitchFamily="34" charset="0"/>
                <a:cs typeface="Arial" panose="020B0604020202020204" pitchFamily="34" charset="0"/>
              </a:rPr>
              <a:t>Iwasawa</a:t>
            </a:r>
            <a:r>
              <a:rPr lang="fr-FR" sz="2000" dirty="0">
                <a:latin typeface="Arial" panose="020B0604020202020204" pitchFamily="34" charset="0"/>
                <a:cs typeface="Arial" panose="020B0604020202020204" pitchFamily="34" charset="0"/>
              </a:rPr>
              <a:t>, Y. (2023, 29 janvier). Large </a:t>
            </a:r>
            <a:r>
              <a:rPr lang="fr-FR" sz="2000" dirty="0" err="1">
                <a:latin typeface="Arial" panose="020B0604020202020204" pitchFamily="34" charset="0"/>
                <a:cs typeface="Arial" panose="020B0604020202020204" pitchFamily="34" charset="0"/>
              </a:rPr>
              <a:t>Language</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Models</a:t>
            </a:r>
            <a:r>
              <a:rPr lang="fr-FR" sz="2000" dirty="0">
                <a:latin typeface="Arial" panose="020B0604020202020204" pitchFamily="34" charset="0"/>
                <a:cs typeface="Arial" panose="020B0604020202020204" pitchFamily="34" charset="0"/>
              </a:rPr>
              <a:t> are </a:t>
            </a:r>
            <a:r>
              <a:rPr lang="fr-FR" sz="2000" dirty="0" err="1">
                <a:latin typeface="Arial" panose="020B0604020202020204" pitchFamily="34" charset="0"/>
                <a:cs typeface="Arial" panose="020B0604020202020204" pitchFamily="34" charset="0"/>
              </a:rPr>
              <a:t>Zero</a:t>
            </a:r>
            <a:r>
              <a:rPr lang="fr-FR" sz="2000" dirty="0">
                <a:latin typeface="Arial" panose="020B0604020202020204" pitchFamily="34" charset="0"/>
                <a:cs typeface="Arial" panose="020B0604020202020204" pitchFamily="34" charset="0"/>
              </a:rPr>
              <a:t>-Shot </a:t>
            </a:r>
            <a:r>
              <a:rPr lang="fr-FR" sz="2000" dirty="0" err="1">
                <a:latin typeface="Arial" panose="020B0604020202020204" pitchFamily="34" charset="0"/>
                <a:cs typeface="Arial" panose="020B0604020202020204" pitchFamily="34" charset="0"/>
              </a:rPr>
              <a:t>Reasoners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arXiv</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https://doi.org/10.48550/arXiv.2205.11916</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34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F3EFAA9-D13E-73BD-C191-ECD4F421745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16BB297-0646-B04B-2DC0-C297963059D0}"/>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D3BBF1DD-63A6-627F-AF90-19A26C992793}"/>
              </a:ext>
            </a:extLst>
          </p:cNvPr>
          <p:cNvSpPr txBox="1"/>
          <p:nvPr/>
        </p:nvSpPr>
        <p:spPr>
          <a:xfrm>
            <a:off x="0" y="1308050"/>
            <a:ext cx="12192000" cy="5770811"/>
          </a:xfrm>
          <a:prstGeom prst="rect">
            <a:avLst/>
          </a:prstGeom>
          <a:noFill/>
        </p:spPr>
        <p:txBody>
          <a:bodyPr wrap="square" lIns="914400" tIns="0" rIns="914400" bIns="228600" rtlCol="0">
            <a:spAutoFit/>
          </a:bodyPr>
          <a:lstStyle/>
          <a:p>
            <a:r>
              <a:rPr lang="fr-FR" sz="2000" dirty="0">
                <a:latin typeface="Arial" panose="020B0604020202020204" pitchFamily="34" charset="0"/>
                <a:cs typeface="Arial" panose="020B0604020202020204" pitchFamily="34" charset="0"/>
              </a:rPr>
              <a:t>Le Collimateur. (2024, 23 janvier). </a:t>
            </a:r>
            <a:r>
              <a:rPr lang="fr-FR" sz="2000" i="1" dirty="0">
                <a:latin typeface="Arial" panose="020B0604020202020204" pitchFamily="34" charset="0"/>
                <a:cs typeface="Arial" panose="020B0604020202020204" pitchFamily="34" charset="0"/>
              </a:rPr>
              <a:t>La « génération augmentée de récupération », vous connaissez ? </a:t>
            </a:r>
            <a:r>
              <a:rPr lang="fr-FR"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https://collimateur.uqam.ca/collimateur/la-generation-augmentee-de-recuperation-vous-connaissez/</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Lepage, A. et Roy, N. (2025). Le développement d’une échelle de mesure de la littératie de l’intelligence artificielle chez les enseignants et les enseignantes du postsecondaire 1. </a:t>
            </a:r>
            <a:r>
              <a:rPr lang="fr-FR" sz="2000" i="1" dirty="0">
                <a:latin typeface="Arial" panose="020B0604020202020204" pitchFamily="34" charset="0"/>
                <a:cs typeface="Arial" panose="020B0604020202020204" pitchFamily="34" charset="0"/>
              </a:rPr>
              <a:t>Mesure et évaluation en éducation</a:t>
            </a:r>
            <a:r>
              <a:rPr lang="fr-FR" sz="2000" dirty="0">
                <a:latin typeface="Arial" panose="020B0604020202020204" pitchFamily="34" charset="0"/>
                <a:cs typeface="Arial" panose="020B0604020202020204" pitchFamily="34" charset="0"/>
              </a:rPr>
              <a:t>, 47(2), 39‑69. </a:t>
            </a:r>
            <a:r>
              <a:rPr lang="fr-FR"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https://doi.org/10.7202/1117467ar</a:t>
            </a:r>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Lewis, P., Perez, E., </a:t>
            </a:r>
            <a:r>
              <a:rPr lang="fr-FR" sz="2000" dirty="0" err="1">
                <a:latin typeface="Arial" panose="020B0604020202020204" pitchFamily="34" charset="0"/>
                <a:cs typeface="Arial" panose="020B0604020202020204" pitchFamily="34" charset="0"/>
              </a:rPr>
              <a:t>Piktus</a:t>
            </a:r>
            <a:r>
              <a:rPr lang="fr-FR" sz="2000" dirty="0">
                <a:latin typeface="Arial" panose="020B0604020202020204" pitchFamily="34" charset="0"/>
                <a:cs typeface="Arial" panose="020B0604020202020204" pitchFamily="34" charset="0"/>
              </a:rPr>
              <a:t>, A., </a:t>
            </a:r>
            <a:r>
              <a:rPr lang="fr-FR" sz="2000" dirty="0" err="1">
                <a:latin typeface="Arial" panose="020B0604020202020204" pitchFamily="34" charset="0"/>
                <a:cs typeface="Arial" panose="020B0604020202020204" pitchFamily="34" charset="0"/>
              </a:rPr>
              <a:t>Petroni</a:t>
            </a:r>
            <a:r>
              <a:rPr lang="fr-FR" sz="2000" dirty="0">
                <a:latin typeface="Arial" panose="020B0604020202020204" pitchFamily="34" charset="0"/>
                <a:cs typeface="Arial" panose="020B0604020202020204" pitchFamily="34" charset="0"/>
              </a:rPr>
              <a:t>, F., </a:t>
            </a:r>
            <a:r>
              <a:rPr lang="fr-FR" sz="2000" dirty="0" err="1">
                <a:latin typeface="Arial" panose="020B0604020202020204" pitchFamily="34" charset="0"/>
                <a:cs typeface="Arial" panose="020B0604020202020204" pitchFamily="34" charset="0"/>
              </a:rPr>
              <a:t>Karpukhin</a:t>
            </a:r>
            <a:r>
              <a:rPr lang="fr-FR" sz="2000" dirty="0">
                <a:latin typeface="Arial" panose="020B0604020202020204" pitchFamily="34" charset="0"/>
                <a:cs typeface="Arial" panose="020B0604020202020204" pitchFamily="34" charset="0"/>
              </a:rPr>
              <a:t>, V., Goyal, N., </a:t>
            </a:r>
            <a:r>
              <a:rPr lang="fr-FR" sz="2000" dirty="0" err="1">
                <a:latin typeface="Arial" panose="020B0604020202020204" pitchFamily="34" charset="0"/>
                <a:cs typeface="Arial" panose="020B0604020202020204" pitchFamily="34" charset="0"/>
              </a:rPr>
              <a:t>Küttler</a:t>
            </a:r>
            <a:r>
              <a:rPr lang="fr-FR" sz="2000" dirty="0">
                <a:latin typeface="Arial" panose="020B0604020202020204" pitchFamily="34" charset="0"/>
                <a:cs typeface="Arial" panose="020B0604020202020204" pitchFamily="34" charset="0"/>
              </a:rPr>
              <a:t>, H., Lewis, M., </a:t>
            </a:r>
            <a:r>
              <a:rPr lang="fr-FR" sz="2000" dirty="0" err="1">
                <a:latin typeface="Arial" panose="020B0604020202020204" pitchFamily="34" charset="0"/>
                <a:cs typeface="Arial" panose="020B0604020202020204" pitchFamily="34" charset="0"/>
              </a:rPr>
              <a:t>Yih</a:t>
            </a:r>
            <a:r>
              <a:rPr lang="fr-FR" sz="2000" dirty="0">
                <a:latin typeface="Arial" panose="020B0604020202020204" pitchFamily="34" charset="0"/>
                <a:cs typeface="Arial" panose="020B0604020202020204" pitchFamily="34" charset="0"/>
              </a:rPr>
              <a:t>, W., </a:t>
            </a:r>
            <a:r>
              <a:rPr lang="fr-FR" sz="2000" dirty="0" err="1">
                <a:latin typeface="Arial" panose="020B0604020202020204" pitchFamily="34" charset="0"/>
                <a:cs typeface="Arial" panose="020B0604020202020204" pitchFamily="34" charset="0"/>
              </a:rPr>
              <a:t>Rocktäschel</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Riedel</a:t>
            </a:r>
            <a:r>
              <a:rPr lang="fr-FR" sz="2000" dirty="0">
                <a:latin typeface="Arial" panose="020B0604020202020204" pitchFamily="34" charset="0"/>
                <a:cs typeface="Arial" panose="020B0604020202020204" pitchFamily="34" charset="0"/>
              </a:rPr>
              <a:t>, S. et </a:t>
            </a:r>
            <a:r>
              <a:rPr lang="fr-FR" sz="2000" dirty="0" err="1">
                <a:latin typeface="Arial" panose="020B0604020202020204" pitchFamily="34" charset="0"/>
                <a:cs typeface="Arial" panose="020B0604020202020204" pitchFamily="34" charset="0"/>
              </a:rPr>
              <a:t>Kiela</a:t>
            </a:r>
            <a:r>
              <a:rPr lang="fr-FR" sz="2000" dirty="0">
                <a:latin typeface="Arial" panose="020B0604020202020204" pitchFamily="34" charset="0"/>
                <a:cs typeface="Arial" panose="020B0604020202020204" pitchFamily="34" charset="0"/>
              </a:rPr>
              <a:t>, D. (2021, 12 avril). </a:t>
            </a:r>
            <a:r>
              <a:rPr lang="fr-FR" sz="2000" dirty="0" err="1">
                <a:latin typeface="Arial" panose="020B0604020202020204" pitchFamily="34" charset="0"/>
                <a:cs typeface="Arial" panose="020B0604020202020204" pitchFamily="34" charset="0"/>
              </a:rPr>
              <a:t>Retrieval-Augmented</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Generation</a:t>
            </a:r>
            <a:r>
              <a:rPr lang="fr-FR" sz="2000" dirty="0">
                <a:latin typeface="Arial" panose="020B0604020202020204" pitchFamily="34" charset="0"/>
                <a:cs typeface="Arial" panose="020B0604020202020204" pitchFamily="34" charset="0"/>
              </a:rPr>
              <a:t> for </a:t>
            </a:r>
            <a:r>
              <a:rPr lang="fr-FR" sz="2000" dirty="0" err="1">
                <a:latin typeface="Arial" panose="020B0604020202020204" pitchFamily="34" charset="0"/>
                <a:cs typeface="Arial" panose="020B0604020202020204" pitchFamily="34" charset="0"/>
              </a:rPr>
              <a:t>Knowledge</a:t>
            </a:r>
            <a:r>
              <a:rPr lang="fr-FR" sz="2000" dirty="0">
                <a:latin typeface="Arial" panose="020B0604020202020204" pitchFamily="34" charset="0"/>
                <a:cs typeface="Arial" panose="020B0604020202020204" pitchFamily="34" charset="0"/>
              </a:rPr>
              <a:t>-Intensive NLP </a:t>
            </a:r>
            <a:r>
              <a:rPr lang="fr-FR" sz="2000" dirty="0" err="1">
                <a:latin typeface="Arial" panose="020B0604020202020204" pitchFamily="34" charset="0"/>
                <a:cs typeface="Arial" panose="020B0604020202020204" pitchFamily="34" charset="0"/>
              </a:rPr>
              <a:t>Tasks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arXiv</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https://doi.org/10.48550/arXiv.2005.11401</a:t>
            </a:r>
            <a:r>
              <a:rPr lang="fr-FR"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Lopez, C. (2024, 26 octobre). Comment utiliser l’IA de manière plus douce pour le climat ? </a:t>
            </a:r>
            <a:r>
              <a:rPr lang="fr-FR" sz="2000" i="1" dirty="0">
                <a:latin typeface="Arial" panose="020B0604020202020204" pitchFamily="34" charset="0"/>
                <a:cs typeface="Arial" panose="020B0604020202020204" pitchFamily="34" charset="0"/>
              </a:rPr>
              <a:t>Le Devoir. </a:t>
            </a:r>
            <a:r>
              <a:rPr lang="fr-FR"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https://www.ledevoir.com/environnement/822328/comment-utiliser-ia-maniere-plus-ecologique</a:t>
            </a:r>
            <a:r>
              <a:rPr lang="fr-FR" sz="2000" dirty="0">
                <a:latin typeface="Arial" panose="020B0604020202020204" pitchFamily="34" charset="0"/>
                <a:cs typeface="Arial" panose="020B0604020202020204" pitchFamily="34" charset="0"/>
              </a:rPr>
              <a:t> ? </a:t>
            </a: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519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49BE3A6-1FEE-D017-A122-9B3A162E15AE}"/>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B2659416-4B11-C7B9-357B-42BD1818333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9" y="5249377"/>
            <a:ext cx="1674069" cy="1434915"/>
          </a:xfrm>
          <a:prstGeom prst="rect">
            <a:avLst/>
          </a:prstGeom>
        </p:spPr>
      </p:pic>
      <p:sp>
        <p:nvSpPr>
          <p:cNvPr id="13" name="Rectangle 12">
            <a:extLst>
              <a:ext uri="{FF2B5EF4-FFF2-40B4-BE49-F238E27FC236}">
                <a16:creationId xmlns:a16="http://schemas.microsoft.com/office/drawing/2014/main" id="{85E3A2A9-BB16-CB49-66C2-1BF36B927F03}"/>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52FEE3B-8E68-FFB9-9648-BF973EFF8D35}"/>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15" name="TextBox 14">
            <a:extLst>
              <a:ext uri="{FF2B5EF4-FFF2-40B4-BE49-F238E27FC236}">
                <a16:creationId xmlns:a16="http://schemas.microsoft.com/office/drawing/2014/main" id="{A66059DA-3455-A5BA-CEA3-761B599F5CA2}"/>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D6EA9355-D7E0-EDC5-613A-CA3275F9A8CB}"/>
              </a:ext>
            </a:extLst>
          </p:cNvPr>
          <p:cNvSpPr/>
          <p:nvPr/>
        </p:nvSpPr>
        <p:spPr>
          <a:xfrm>
            <a:off x="1882702" y="2093822"/>
            <a:ext cx="7491047" cy="564326"/>
          </a:xfrm>
          <a:prstGeom prst="roundRect">
            <a:avLst>
              <a:gd name="adj" fmla="val 206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a:solidFill>
                  <a:schemeClr val="tx1"/>
                </a:solidFill>
                <a:latin typeface="Arial" panose="020B0604020202020204" pitchFamily="34" charset="0"/>
                <a:cs typeface="Arial" panose="020B0604020202020204" pitchFamily="34" charset="0"/>
              </a:rPr>
              <a:t>Comment appliquer concrètement la méthode CRISTAL dans mes usages de l’</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a:t>
            </a:r>
          </a:p>
        </p:txBody>
      </p:sp>
      <p:sp>
        <p:nvSpPr>
          <p:cNvPr id="17" name="Rectangle: Rounded Corners 16">
            <a:extLst>
              <a:ext uri="{FF2B5EF4-FFF2-40B4-BE49-F238E27FC236}">
                <a16:creationId xmlns:a16="http://schemas.microsoft.com/office/drawing/2014/main" id="{43A5879F-E6FE-FA6A-A7FF-5B4C4C83F691}"/>
              </a:ext>
            </a:extLst>
          </p:cNvPr>
          <p:cNvSpPr/>
          <p:nvPr/>
        </p:nvSpPr>
        <p:spPr>
          <a:xfrm>
            <a:off x="3335953" y="3084422"/>
            <a:ext cx="6874208" cy="694700"/>
          </a:xfrm>
          <a:prstGeom prst="roundRect">
            <a:avLst>
              <a:gd name="adj" fmla="val 1428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a:solidFill>
                  <a:schemeClr val="tx1"/>
                </a:solidFill>
                <a:latin typeface="Arial" panose="020B0604020202020204" pitchFamily="34" charset="0"/>
                <a:cs typeface="Arial" panose="020B0604020202020204" pitchFamily="34" charset="0"/>
              </a:rPr>
              <a:t>Quelles stratégies de requêtes et quels outils d’</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me permettront de mettre en application cette posture ?</a:t>
            </a:r>
          </a:p>
        </p:txBody>
      </p:sp>
      <p:sp>
        <p:nvSpPr>
          <p:cNvPr id="18" name="Rectangle: Rounded Corners 17">
            <a:extLst>
              <a:ext uri="{FF2B5EF4-FFF2-40B4-BE49-F238E27FC236}">
                <a16:creationId xmlns:a16="http://schemas.microsoft.com/office/drawing/2014/main" id="{BDAC6B75-7B7D-15BB-829E-DE8AA1984C94}"/>
              </a:ext>
            </a:extLst>
          </p:cNvPr>
          <p:cNvSpPr/>
          <p:nvPr/>
        </p:nvSpPr>
        <p:spPr>
          <a:xfrm>
            <a:off x="3335953" y="5315526"/>
            <a:ext cx="6874208" cy="694944"/>
          </a:xfrm>
          <a:prstGeom prst="roundRect">
            <a:avLst>
              <a:gd name="adj" fmla="val 19585"/>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Quelle démarche puis-je suivre pour utiliser un agent conversationnel afin de m’aider à relever les défis de ma vie étudiante ?</a:t>
            </a:r>
          </a:p>
        </p:txBody>
      </p:sp>
      <p:sp>
        <p:nvSpPr>
          <p:cNvPr id="19" name="Rectangle: Rounded Corners 18">
            <a:extLst>
              <a:ext uri="{FF2B5EF4-FFF2-40B4-BE49-F238E27FC236}">
                <a16:creationId xmlns:a16="http://schemas.microsoft.com/office/drawing/2014/main" id="{6415713E-157F-E098-2065-42ADE3E79E98}"/>
              </a:ext>
            </a:extLst>
          </p:cNvPr>
          <p:cNvSpPr/>
          <p:nvPr/>
        </p:nvSpPr>
        <p:spPr>
          <a:xfrm>
            <a:off x="1882703" y="4199852"/>
            <a:ext cx="7491046" cy="694944"/>
          </a:xfrm>
          <a:prstGeom prst="roundRect">
            <a:avLst>
              <a:gd name="adj" fmla="val 1429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Comment développer une stratégie d’usage des agents conversationnels qui répond réellement à mes besoins ?</a:t>
            </a:r>
          </a:p>
        </p:txBody>
      </p:sp>
      <p:grpSp>
        <p:nvGrpSpPr>
          <p:cNvPr id="24" name="Group 23">
            <a:extLst>
              <a:ext uri="{FF2B5EF4-FFF2-40B4-BE49-F238E27FC236}">
                <a16:creationId xmlns:a16="http://schemas.microsoft.com/office/drawing/2014/main" id="{289B2C64-A828-E917-9F66-5B3C001269EB}"/>
              </a:ext>
            </a:extLst>
          </p:cNvPr>
          <p:cNvGrpSpPr/>
          <p:nvPr/>
        </p:nvGrpSpPr>
        <p:grpSpPr>
          <a:xfrm>
            <a:off x="9741975" y="0"/>
            <a:ext cx="2829156" cy="6858000"/>
            <a:chOff x="9741975" y="0"/>
            <a:chExt cx="2829156" cy="6858000"/>
          </a:xfrm>
        </p:grpSpPr>
        <p:sp>
          <p:nvSpPr>
            <p:cNvPr id="25" name="Right Triangle 24">
              <a:extLst>
                <a:ext uri="{FF2B5EF4-FFF2-40B4-BE49-F238E27FC236}">
                  <a16:creationId xmlns:a16="http://schemas.microsoft.com/office/drawing/2014/main" id="{8C3211BD-8105-F5B6-1072-6B88AEBFE335}"/>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A5B8FEFB-F67B-C3DA-B3B5-C3852D9D8DF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9741975" y="4259303"/>
              <a:ext cx="2829156" cy="2424989"/>
            </a:xfrm>
            <a:prstGeom prst="rect">
              <a:avLst/>
            </a:prstGeom>
          </p:spPr>
        </p:pic>
      </p:grpSp>
      <p:pic>
        <p:nvPicPr>
          <p:cNvPr id="2" name="Graphic 1">
            <a:extLst>
              <a:ext uri="{FF2B5EF4-FFF2-40B4-BE49-F238E27FC236}">
                <a16:creationId xmlns:a16="http://schemas.microsoft.com/office/drawing/2014/main" id="{CAAFFEEB-2708-338D-1A90-AE744F44E0C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497891" y="4056868"/>
            <a:ext cx="1619916" cy="1388499"/>
          </a:xfrm>
          <a:prstGeom prst="rect">
            <a:avLst/>
          </a:prstGeom>
        </p:spPr>
      </p:pic>
      <p:pic>
        <p:nvPicPr>
          <p:cNvPr id="3" name="Graphic 2">
            <a:extLst>
              <a:ext uri="{FF2B5EF4-FFF2-40B4-BE49-F238E27FC236}">
                <a16:creationId xmlns:a16="http://schemas.microsoft.com/office/drawing/2014/main" id="{F682D910-09C7-6BD1-DAED-57DB3FBEF34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497891" y="1977164"/>
            <a:ext cx="1619916" cy="1388499"/>
          </a:xfrm>
          <a:prstGeom prst="rect">
            <a:avLst/>
          </a:prstGeom>
        </p:spPr>
      </p:pic>
      <p:pic>
        <p:nvPicPr>
          <p:cNvPr id="4" name="Graphic 3">
            <a:extLst>
              <a:ext uri="{FF2B5EF4-FFF2-40B4-BE49-F238E27FC236}">
                <a16:creationId xmlns:a16="http://schemas.microsoft.com/office/drawing/2014/main" id="{F5F5749A-0B45-10B6-96BC-B128917226C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8" y="3081492"/>
            <a:ext cx="1674069" cy="1434915"/>
          </a:xfrm>
          <a:prstGeom prst="rect">
            <a:avLst/>
          </a:prstGeom>
        </p:spPr>
      </p:pic>
    </p:spTree>
    <p:extLst>
      <p:ext uri="{BB962C8B-B14F-4D97-AF65-F5344CB8AC3E}">
        <p14:creationId xmlns:p14="http://schemas.microsoft.com/office/powerpoint/2010/main" val="197035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35" presetClass="path" presetSubtype="0" accel="50000" decel="50000" fill="hold" grpId="1" nodeType="withEffect">
                                  <p:stCondLst>
                                    <p:cond delay="0"/>
                                  </p:stCondLst>
                                  <p:childTnLst>
                                    <p:animMotion origin="layout" path="M 1.45833E-6 3.7037E-6 L -0.07669 3.7037E-6 " pathEditMode="relative" rAng="0" ptsTypes="AA">
                                      <p:cBhvr>
                                        <p:cTn id="9" dur="1000" spd="-100000" fill="hold"/>
                                        <p:tgtEl>
                                          <p:spTgt spid="16"/>
                                        </p:tgtEl>
                                        <p:attrNameLst>
                                          <p:attrName>ppt_x</p:attrName>
                                          <p:attrName>ppt_y</p:attrName>
                                        </p:attrNameLst>
                                      </p:cBhvr>
                                      <p:rCtr x="-3841" y="0"/>
                                    </p:animMotion>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63" presetClass="path" presetSubtype="0" accel="50000" decel="50000" fill="hold" nodeType="withEffect">
                                  <p:stCondLst>
                                    <p:cond delay="0"/>
                                  </p:stCondLst>
                                  <p:childTnLst>
                                    <p:animMotion origin="layout" path="M -1.66667E-6 -1.85185E-6 L 0.04401 -1.85185E-6 " pathEditMode="relative" rAng="0" ptsTypes="AA">
                                      <p:cBhvr>
                                        <p:cTn id="14" dur="1000" spd="-100000" fill="hold"/>
                                        <p:tgtEl>
                                          <p:spTgt spid="3"/>
                                        </p:tgtEl>
                                        <p:attrNameLst>
                                          <p:attrName>ppt_x</p:attrName>
                                          <p:attrName>ppt_y</p:attrName>
                                        </p:attrNameLst>
                                      </p:cBhvr>
                                      <p:rCtr x="2201" y="0"/>
                                    </p:animMotion>
                                  </p:childTnLst>
                                </p:cTn>
                              </p:par>
                              <p:par>
                                <p:cTn id="15" presetID="10"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63" presetClass="path" presetSubtype="0" accel="50000" decel="50000" fill="hold" grpId="1" nodeType="withEffect">
                                  <p:stCondLst>
                                    <p:cond delay="1000"/>
                                  </p:stCondLst>
                                  <p:childTnLst>
                                    <p:animMotion origin="layout" path="M 1.25E-6 -2.96296E-6 L 0.05013 -2.96296E-6 " pathEditMode="relative" rAng="0" ptsTypes="AA">
                                      <p:cBhvr>
                                        <p:cTn id="19" dur="1000" spd="-100000" fill="hold"/>
                                        <p:tgtEl>
                                          <p:spTgt spid="17"/>
                                        </p:tgtEl>
                                        <p:attrNameLst>
                                          <p:attrName>ppt_x</p:attrName>
                                          <p:attrName>ppt_y</p:attrName>
                                        </p:attrNameLst>
                                      </p:cBhvr>
                                      <p:rCtr x="2500" y="0"/>
                                    </p:animMotion>
                                  </p:childTnLst>
                                </p:cTn>
                              </p:par>
                              <p:par>
                                <p:cTn id="20" presetID="10" presetClass="entr" presetSubtype="0" fill="hold" nodeType="withEffect">
                                  <p:stCondLst>
                                    <p:cond delay="1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par>
                                <p:cTn id="23" presetID="35" presetClass="path" presetSubtype="0" accel="50000" decel="50000" fill="hold" nodeType="withEffect">
                                  <p:stCondLst>
                                    <p:cond delay="1000"/>
                                  </p:stCondLst>
                                  <p:childTnLst>
                                    <p:animMotion origin="layout" path="M -4.16667E-7 4.81481E-6 L -0.05039 4.81481E-6 " pathEditMode="relative" rAng="0" ptsTypes="AA">
                                      <p:cBhvr>
                                        <p:cTn id="24" dur="1000" spd="-100000" fill="hold"/>
                                        <p:tgtEl>
                                          <p:spTgt spid="4"/>
                                        </p:tgtEl>
                                        <p:attrNameLst>
                                          <p:attrName>ppt_x</p:attrName>
                                          <p:attrName>ppt_y</p:attrName>
                                        </p:attrNameLst>
                                      </p:cBhvr>
                                      <p:rCtr x="-2526" y="0"/>
                                    </p:animMotion>
                                  </p:childTnLst>
                                </p:cTn>
                              </p:par>
                              <p:par>
                                <p:cTn id="25" presetID="10"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par>
                                <p:cTn id="28" presetID="35" presetClass="path" presetSubtype="0" accel="50000" decel="50000" fill="hold" grpId="1" nodeType="withEffect">
                                  <p:stCondLst>
                                    <p:cond delay="2000"/>
                                  </p:stCondLst>
                                  <p:childTnLst>
                                    <p:animMotion origin="layout" path="M 1.45833E-6 -2.96296E-6 L -0.11055 -2.96296E-6 " pathEditMode="relative" rAng="0" ptsTypes="AA">
                                      <p:cBhvr>
                                        <p:cTn id="29" dur="1000" spd="-100000" fill="hold"/>
                                        <p:tgtEl>
                                          <p:spTgt spid="19"/>
                                        </p:tgtEl>
                                        <p:attrNameLst>
                                          <p:attrName>ppt_x</p:attrName>
                                          <p:attrName>ppt_y</p:attrName>
                                        </p:attrNameLst>
                                      </p:cBhvr>
                                      <p:rCtr x="-5534" y="0"/>
                                    </p:animMotion>
                                  </p:childTnLst>
                                </p:cTn>
                              </p:par>
                              <p:par>
                                <p:cTn id="30" presetID="10" presetClass="entr" presetSubtype="0" fill="hold" nodeType="withEffect">
                                  <p:stCondLst>
                                    <p:cond delay="20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childTnLst>
                                </p:cTn>
                              </p:par>
                              <p:par>
                                <p:cTn id="33" presetID="63" presetClass="path" presetSubtype="0" accel="50000" decel="50000" fill="hold" nodeType="withEffect">
                                  <p:stCondLst>
                                    <p:cond delay="2000"/>
                                  </p:stCondLst>
                                  <p:childTnLst>
                                    <p:animMotion origin="layout" path="M -1.66667E-6 -4.07407E-6 L 0.04518 -4.07407E-6 " pathEditMode="relative" rAng="0" ptsTypes="AA">
                                      <p:cBhvr>
                                        <p:cTn id="34" dur="1000" spd="-100000" fill="hold"/>
                                        <p:tgtEl>
                                          <p:spTgt spid="2"/>
                                        </p:tgtEl>
                                        <p:attrNameLst>
                                          <p:attrName>ppt_x</p:attrName>
                                          <p:attrName>ppt_y</p:attrName>
                                        </p:attrNameLst>
                                      </p:cBhvr>
                                      <p:rCtr x="2253" y="0"/>
                                    </p:animMotion>
                                  </p:childTnLst>
                                </p:cTn>
                              </p:par>
                              <p:par>
                                <p:cTn id="35" presetID="10" presetClass="entr" presetSubtype="0" fill="hold" grpId="0" nodeType="withEffect">
                                  <p:stCondLst>
                                    <p:cond delay="30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par>
                                <p:cTn id="38" presetID="63" presetClass="path" presetSubtype="0" accel="50000" decel="50000" fill="hold" grpId="1" nodeType="withEffect">
                                  <p:stCondLst>
                                    <p:cond delay="3000"/>
                                  </p:stCondLst>
                                  <p:childTnLst>
                                    <p:animMotion origin="layout" path="M 1.25E-6 -4.44444E-6 L 0.03906 -4.44444E-6 " pathEditMode="relative" rAng="0" ptsTypes="AA">
                                      <p:cBhvr>
                                        <p:cTn id="39" dur="1000" spd="-100000" fill="hold"/>
                                        <p:tgtEl>
                                          <p:spTgt spid="18"/>
                                        </p:tgtEl>
                                        <p:attrNameLst>
                                          <p:attrName>ppt_x</p:attrName>
                                          <p:attrName>ppt_y</p:attrName>
                                        </p:attrNameLst>
                                      </p:cBhvr>
                                      <p:rCtr x="1953" y="0"/>
                                    </p:animMotion>
                                  </p:childTnLst>
                                </p:cTn>
                              </p:par>
                              <p:par>
                                <p:cTn id="40" presetID="10" presetClass="entr" presetSubtype="0" fill="hold" nodeType="withEffect">
                                  <p:stCondLst>
                                    <p:cond delay="300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par>
                                <p:cTn id="43" presetID="35" presetClass="path" presetSubtype="0" accel="50000" decel="50000" fill="hold" nodeType="withEffect">
                                  <p:stCondLst>
                                    <p:cond delay="3000"/>
                                  </p:stCondLst>
                                  <p:childTnLst>
                                    <p:animMotion origin="layout" path="M -4.16667E-7 1.11111E-6 L -0.05937 1.11111E-6 " pathEditMode="relative" rAng="0" ptsTypes="AA">
                                      <p:cBhvr>
                                        <p:cTn id="44" dur="1000" spd="-100000" fill="hold"/>
                                        <p:tgtEl>
                                          <p:spTgt spid="5"/>
                                        </p:tgtEl>
                                        <p:attrNameLst>
                                          <p:attrName>ppt_x</p:attrName>
                                          <p:attrName>ppt_y</p:attrName>
                                        </p:attrNameLst>
                                      </p:cBhvr>
                                      <p:rCtr x="-2969" y="0"/>
                                    </p:animMotion>
                                  </p:childTnLst>
                                </p:cTn>
                              </p:par>
                              <p:par>
                                <p:cTn id="45" presetID="10" presetClass="entr" presetSubtype="0" fill="hold" nodeType="withEffect">
                                  <p:stCondLst>
                                    <p:cond delay="35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childTnLst>
                                </p:cTn>
                              </p:par>
                              <p:par>
                                <p:cTn id="48" presetID="63" presetClass="path" presetSubtype="0" accel="50000" decel="50000" fill="hold" nodeType="withEffect">
                                  <p:stCondLst>
                                    <p:cond delay="3500"/>
                                  </p:stCondLst>
                                  <p:childTnLst>
                                    <p:animMotion origin="layout" path="M -4.16667E-6 0 L 0.25 0 " pathEditMode="relative" rAng="0" ptsTypes="AA">
                                      <p:cBhvr>
                                        <p:cTn id="49" dur="1000" spd="-100000" fill="hold"/>
                                        <p:tgtEl>
                                          <p:spTgt spid="2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C2C35DD-62FB-62F6-F562-193C3779A2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84893D4-C056-4C62-68E2-82CFC2296C89}"/>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005E3FE6-1FD2-9575-9E83-88E6D543864F}"/>
              </a:ext>
            </a:extLst>
          </p:cNvPr>
          <p:cNvSpPr txBox="1"/>
          <p:nvPr/>
        </p:nvSpPr>
        <p:spPr>
          <a:xfrm>
            <a:off x="0" y="1308050"/>
            <a:ext cx="12192000" cy="5463034"/>
          </a:xfrm>
          <a:prstGeom prst="rect">
            <a:avLst/>
          </a:prstGeom>
          <a:noFill/>
        </p:spPr>
        <p:txBody>
          <a:bodyPr wrap="square" lIns="914400" tIns="0" rIns="914400" bIns="228600" rtlCol="0">
            <a:spAutoFit/>
          </a:bodyPr>
          <a:lstStyle/>
          <a:p>
            <a:r>
              <a:rPr lang="fr-FR" sz="2000" dirty="0" err="1">
                <a:latin typeface="Arial" panose="020B0604020202020204" pitchFamily="34" charset="0"/>
                <a:cs typeface="Arial" panose="020B0604020202020204" pitchFamily="34" charset="0"/>
              </a:rPr>
              <a:t>Madaan</a:t>
            </a:r>
            <a:r>
              <a:rPr lang="fr-FR" sz="2000" dirty="0">
                <a:latin typeface="Arial" panose="020B0604020202020204" pitchFamily="34" charset="0"/>
                <a:cs typeface="Arial" panose="020B0604020202020204" pitchFamily="34" charset="0"/>
              </a:rPr>
              <a:t>, A., </a:t>
            </a:r>
            <a:r>
              <a:rPr lang="fr-FR" sz="2000" dirty="0" err="1">
                <a:latin typeface="Arial" panose="020B0604020202020204" pitchFamily="34" charset="0"/>
                <a:cs typeface="Arial" panose="020B0604020202020204" pitchFamily="34" charset="0"/>
              </a:rPr>
              <a:t>Tandon</a:t>
            </a:r>
            <a:r>
              <a:rPr lang="fr-FR" sz="2000" dirty="0">
                <a:latin typeface="Arial" panose="020B0604020202020204" pitchFamily="34" charset="0"/>
                <a:cs typeface="Arial" panose="020B0604020202020204" pitchFamily="34" charset="0"/>
              </a:rPr>
              <a:t>, N., Gupta, P., </a:t>
            </a:r>
            <a:r>
              <a:rPr lang="fr-FR" sz="2000" dirty="0" err="1">
                <a:latin typeface="Arial" panose="020B0604020202020204" pitchFamily="34" charset="0"/>
                <a:cs typeface="Arial" panose="020B0604020202020204" pitchFamily="34" charset="0"/>
              </a:rPr>
              <a:t>Hallinan</a:t>
            </a:r>
            <a:r>
              <a:rPr lang="fr-FR" sz="2000" dirty="0">
                <a:latin typeface="Arial" panose="020B0604020202020204" pitchFamily="34" charset="0"/>
                <a:cs typeface="Arial" panose="020B0604020202020204" pitchFamily="34" charset="0"/>
              </a:rPr>
              <a:t>, S., Gao, L., </a:t>
            </a:r>
            <a:r>
              <a:rPr lang="fr-FR" sz="2000" dirty="0" err="1">
                <a:latin typeface="Arial" panose="020B0604020202020204" pitchFamily="34" charset="0"/>
                <a:cs typeface="Arial" panose="020B0604020202020204" pitchFamily="34" charset="0"/>
              </a:rPr>
              <a:t>Wiegreffe</a:t>
            </a:r>
            <a:r>
              <a:rPr lang="fr-FR" sz="2000" dirty="0">
                <a:latin typeface="Arial" panose="020B0604020202020204" pitchFamily="34" charset="0"/>
                <a:cs typeface="Arial" panose="020B0604020202020204" pitchFamily="34" charset="0"/>
              </a:rPr>
              <a:t>, S., </a:t>
            </a:r>
            <a:r>
              <a:rPr lang="fr-FR" sz="2000" dirty="0" err="1">
                <a:latin typeface="Arial" panose="020B0604020202020204" pitchFamily="34" charset="0"/>
                <a:cs typeface="Arial" panose="020B0604020202020204" pitchFamily="34" charset="0"/>
              </a:rPr>
              <a:t>Alon</a:t>
            </a:r>
            <a:r>
              <a:rPr lang="fr-FR" sz="2000" dirty="0">
                <a:latin typeface="Arial" panose="020B0604020202020204" pitchFamily="34" charset="0"/>
                <a:cs typeface="Arial" panose="020B0604020202020204" pitchFamily="34" charset="0"/>
              </a:rPr>
              <a:t>, U., </a:t>
            </a:r>
            <a:r>
              <a:rPr lang="fr-FR" sz="2000" dirty="0" err="1">
                <a:latin typeface="Arial" panose="020B0604020202020204" pitchFamily="34" charset="0"/>
                <a:cs typeface="Arial" panose="020B0604020202020204" pitchFamily="34" charset="0"/>
              </a:rPr>
              <a:t>Dziri</a:t>
            </a:r>
            <a:r>
              <a:rPr lang="fr-FR" sz="2000" dirty="0">
                <a:latin typeface="Arial" panose="020B0604020202020204" pitchFamily="34" charset="0"/>
                <a:cs typeface="Arial" panose="020B0604020202020204" pitchFamily="34" charset="0"/>
              </a:rPr>
              <a:t>, N., </a:t>
            </a:r>
            <a:r>
              <a:rPr lang="fr-FR" sz="2000" dirty="0" err="1">
                <a:latin typeface="Arial" panose="020B0604020202020204" pitchFamily="34" charset="0"/>
                <a:cs typeface="Arial" panose="020B0604020202020204" pitchFamily="34" charset="0"/>
              </a:rPr>
              <a:t>Prabhumoye</a:t>
            </a:r>
            <a:r>
              <a:rPr lang="fr-FR" sz="2000" dirty="0">
                <a:latin typeface="Arial" panose="020B0604020202020204" pitchFamily="34" charset="0"/>
                <a:cs typeface="Arial" panose="020B0604020202020204" pitchFamily="34" charset="0"/>
              </a:rPr>
              <a:t>, S., Yang, Y., Gupta, S., </a:t>
            </a:r>
            <a:r>
              <a:rPr lang="fr-FR" sz="2000" dirty="0" err="1">
                <a:latin typeface="Arial" panose="020B0604020202020204" pitchFamily="34" charset="0"/>
                <a:cs typeface="Arial" panose="020B0604020202020204" pitchFamily="34" charset="0"/>
              </a:rPr>
              <a:t>Majumder</a:t>
            </a:r>
            <a:r>
              <a:rPr lang="fr-FR" sz="2000" dirty="0">
                <a:latin typeface="Arial" panose="020B0604020202020204" pitchFamily="34" charset="0"/>
                <a:cs typeface="Arial" panose="020B0604020202020204" pitchFamily="34" charset="0"/>
              </a:rPr>
              <a:t>, B. P., Hermann, K., </a:t>
            </a:r>
            <a:r>
              <a:rPr lang="fr-FR" sz="2000" dirty="0" err="1">
                <a:latin typeface="Arial" panose="020B0604020202020204" pitchFamily="34" charset="0"/>
                <a:cs typeface="Arial" panose="020B0604020202020204" pitchFamily="34" charset="0"/>
              </a:rPr>
              <a:t>Welleck</a:t>
            </a:r>
            <a:r>
              <a:rPr lang="fr-FR" sz="2000" dirty="0">
                <a:latin typeface="Arial" panose="020B0604020202020204" pitchFamily="34" charset="0"/>
                <a:cs typeface="Arial" panose="020B0604020202020204" pitchFamily="34" charset="0"/>
              </a:rPr>
              <a:t>, S., </a:t>
            </a:r>
            <a:r>
              <a:rPr lang="fr-FR" sz="2000" dirty="0" err="1">
                <a:latin typeface="Arial" panose="020B0604020202020204" pitchFamily="34" charset="0"/>
                <a:cs typeface="Arial" panose="020B0604020202020204" pitchFamily="34" charset="0"/>
              </a:rPr>
              <a:t>Yazdanbakhsh</a:t>
            </a:r>
            <a:r>
              <a:rPr lang="fr-FR" sz="2000" dirty="0">
                <a:latin typeface="Arial" panose="020B0604020202020204" pitchFamily="34" charset="0"/>
                <a:cs typeface="Arial" panose="020B0604020202020204" pitchFamily="34" charset="0"/>
              </a:rPr>
              <a:t>, A. et Clark, P. (2023, 25 mai). Self-</a:t>
            </a:r>
            <a:r>
              <a:rPr lang="fr-FR" sz="2000" dirty="0" err="1">
                <a:latin typeface="Arial" panose="020B0604020202020204" pitchFamily="34" charset="0"/>
                <a:cs typeface="Arial" panose="020B0604020202020204" pitchFamily="34" charset="0"/>
              </a:rPr>
              <a:t>Refine</a:t>
            </a:r>
            <a:r>
              <a:rPr lang="fr-FR" sz="2000" dirty="0">
                <a:latin typeface="Arial" panose="020B0604020202020204" pitchFamily="34" charset="0"/>
                <a:cs typeface="Arial" panose="020B0604020202020204" pitchFamily="34" charset="0"/>
              </a:rPr>
              <a:t> : </a:t>
            </a:r>
            <a:r>
              <a:rPr lang="fr-FR" sz="2000" dirty="0" err="1">
                <a:latin typeface="Arial" panose="020B0604020202020204" pitchFamily="34" charset="0"/>
                <a:cs typeface="Arial" panose="020B0604020202020204" pitchFamily="34" charset="0"/>
              </a:rPr>
              <a:t>Iterative</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Refinement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with</a:t>
            </a:r>
            <a:r>
              <a:rPr lang="fr-FR" sz="2000" dirty="0">
                <a:latin typeface="Arial" panose="020B0604020202020204" pitchFamily="34" charset="0"/>
                <a:cs typeface="Arial" panose="020B0604020202020204" pitchFamily="34" charset="0"/>
              </a:rPr>
              <a:t> Self-Feedback. </a:t>
            </a:r>
            <a:r>
              <a:rPr lang="fr-FR" sz="2000" dirty="0" err="1">
                <a:latin typeface="Arial" panose="020B0604020202020204" pitchFamily="34" charset="0"/>
                <a:cs typeface="Arial" panose="020B0604020202020204" pitchFamily="34" charset="0"/>
              </a:rPr>
              <a:t>arXiv</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https://doi.org/10.48550/arXiv.2303.17651</a:t>
            </a:r>
            <a:r>
              <a:rPr lang="fr-FR" sz="2000" dirty="0">
                <a:latin typeface="Arial" panose="020B0604020202020204" pitchFamily="34" charset="0"/>
                <a:cs typeface="Arial" panose="020B0604020202020204" pitchFamily="34" charset="0"/>
              </a:rPr>
              <a:t> </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Ministère de la Culture. (s. d.). </a:t>
            </a:r>
            <a:r>
              <a:rPr lang="fr-FR" sz="2000" i="1" dirty="0" err="1">
                <a:latin typeface="Arial" panose="020B0604020202020204" pitchFamily="34" charset="0"/>
                <a:cs typeface="Arial" panose="020B0604020202020204" pitchFamily="34" charset="0"/>
              </a:rPr>
              <a:t>Compar:ia</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Compar:ia</a:t>
            </a:r>
            <a:r>
              <a:rPr lang="fr-FR" sz="2000" i="1" dirty="0">
                <a:latin typeface="Arial" panose="020B0604020202020204" pitchFamily="34" charset="0"/>
                <a:cs typeface="Arial" panose="020B0604020202020204" pitchFamily="34" charset="0"/>
              </a:rPr>
              <a:t> Le comparateur d’IA conversationnelles. </a:t>
            </a:r>
            <a:r>
              <a:rPr lang="fr-FR"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https://www.comparia.beta.gouv.fr</a:t>
            </a:r>
            <a:r>
              <a:rPr lang="fr-FR"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err="1">
                <a:latin typeface="Arial" panose="020B0604020202020204" pitchFamily="34" charset="0"/>
                <a:cs typeface="Arial" panose="020B0604020202020204" pitchFamily="34" charset="0"/>
              </a:rPr>
              <a:t>OpenAI</a:t>
            </a:r>
            <a:r>
              <a:rPr lang="fr-FR" sz="2000" dirty="0">
                <a:latin typeface="Arial" panose="020B0604020202020204" pitchFamily="34" charset="0"/>
                <a:cs typeface="Arial" panose="020B0604020202020204" pitchFamily="34" charset="0"/>
              </a:rPr>
              <a:t>. (s. </a:t>
            </a:r>
            <a:r>
              <a:rPr lang="fr-FR" sz="2000" dirty="0" err="1">
                <a:latin typeface="Arial" panose="020B0604020202020204" pitchFamily="34" charset="0"/>
                <a:cs typeface="Arial" panose="020B0604020202020204" pitchFamily="34" charset="0"/>
              </a:rPr>
              <a:t>d.a</a:t>
            </a:r>
            <a:r>
              <a:rPr lang="fr-FR" sz="2000"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Reasoning</a:t>
            </a:r>
            <a:r>
              <a:rPr lang="fr-FR" sz="2000" i="1" dirty="0">
                <a:latin typeface="Arial" panose="020B0604020202020204" pitchFamily="34" charset="0"/>
                <a:cs typeface="Arial" panose="020B0604020202020204" pitchFamily="34" charset="0"/>
              </a:rPr>
              <a:t> best practices. </a:t>
            </a:r>
            <a:r>
              <a:rPr lang="fr-FR" sz="2000" dirty="0" err="1">
                <a:latin typeface="Arial" panose="020B0604020202020204" pitchFamily="34" charset="0"/>
                <a:cs typeface="Arial" panose="020B0604020202020204" pitchFamily="34" charset="0"/>
              </a:rPr>
              <a:t>OpenAI</a:t>
            </a:r>
            <a:r>
              <a:rPr lang="fr-FR" sz="2000" dirty="0">
                <a:latin typeface="Arial" panose="020B0604020202020204" pitchFamily="34" charset="0"/>
                <a:cs typeface="Arial" panose="020B0604020202020204" pitchFamily="34" charset="0"/>
              </a:rPr>
              <a:t> Platform. </a:t>
            </a:r>
            <a:r>
              <a:rPr lang="fr-FR"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https://platform.openai.com/docs/guides/reasoning-best-practices#how-to-prompt-reasoning-models-effectively</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err="1">
                <a:latin typeface="Arial" panose="020B0604020202020204" pitchFamily="34" charset="0"/>
                <a:cs typeface="Arial" panose="020B0604020202020204" pitchFamily="34" charset="0"/>
              </a:rPr>
              <a:t>OpenAI</a:t>
            </a:r>
            <a:r>
              <a:rPr lang="fr-FR" sz="2000" dirty="0">
                <a:latin typeface="Arial" panose="020B0604020202020204" pitchFamily="34" charset="0"/>
                <a:cs typeface="Arial" panose="020B0604020202020204" pitchFamily="34" charset="0"/>
              </a:rPr>
              <a:t>. (s. </a:t>
            </a:r>
            <a:r>
              <a:rPr lang="fr-FR" sz="2000" dirty="0" err="1">
                <a:latin typeface="Arial" panose="020B0604020202020204" pitchFamily="34" charset="0"/>
                <a:cs typeface="Arial" panose="020B0604020202020204" pitchFamily="34" charset="0"/>
              </a:rPr>
              <a:t>d.b</a:t>
            </a:r>
            <a:r>
              <a:rPr lang="fr-FR" sz="2000"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Reasoning</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models</a:t>
            </a:r>
            <a:r>
              <a:rPr lang="fr-FR" sz="2000" i="1" dirty="0">
                <a:latin typeface="Arial" panose="020B0604020202020204" pitchFamily="34" charset="0"/>
                <a:cs typeface="Arial" panose="020B0604020202020204" pitchFamily="34" charset="0"/>
              </a:rPr>
              <a: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OpenAI</a:t>
            </a:r>
            <a:r>
              <a:rPr lang="fr-FR" sz="2000" dirty="0">
                <a:latin typeface="Arial" panose="020B0604020202020204" pitchFamily="34" charset="0"/>
                <a:cs typeface="Arial" panose="020B0604020202020204" pitchFamily="34" charset="0"/>
              </a:rPr>
              <a:t> Platform. </a:t>
            </a:r>
            <a:r>
              <a:rPr lang="fr-FR"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https://platform.openai.com/docs/guides/reasoning?api-mode=responses</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err="1">
                <a:latin typeface="Arial" panose="020B0604020202020204" pitchFamily="34" charset="0"/>
                <a:cs typeface="Arial" panose="020B0604020202020204" pitchFamily="34" charset="0"/>
              </a:rPr>
              <a:t>OpenAI</a:t>
            </a:r>
            <a:r>
              <a:rPr lang="fr-FR" sz="2000" dirty="0">
                <a:latin typeface="Arial" panose="020B0604020202020204" pitchFamily="34" charset="0"/>
                <a:cs typeface="Arial" panose="020B0604020202020204" pitchFamily="34" charset="0"/>
              </a:rPr>
              <a:t>. (s. </a:t>
            </a:r>
            <a:r>
              <a:rPr lang="fr-FR" sz="2000" dirty="0" err="1">
                <a:latin typeface="Arial" panose="020B0604020202020204" pitchFamily="34" charset="0"/>
                <a:cs typeface="Arial" panose="020B0604020202020204" pitchFamily="34" charset="0"/>
              </a:rPr>
              <a:t>d.c</a:t>
            </a:r>
            <a:r>
              <a:rPr lang="fr-FR" sz="2000"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Text</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generation</a:t>
            </a:r>
            <a:r>
              <a:rPr lang="fr-FR" sz="2000" i="1" dirty="0">
                <a:latin typeface="Arial" panose="020B0604020202020204" pitchFamily="34" charset="0"/>
                <a:cs typeface="Arial" panose="020B0604020202020204" pitchFamily="34" charset="0"/>
              </a:rPr>
              <a:t> and </a:t>
            </a:r>
            <a:r>
              <a:rPr lang="fr-FR" sz="2000" i="1" dirty="0" err="1">
                <a:latin typeface="Arial" panose="020B0604020202020204" pitchFamily="34" charset="0"/>
                <a:cs typeface="Arial" panose="020B0604020202020204" pitchFamily="34" charset="0"/>
              </a:rPr>
              <a:t>prompting</a:t>
            </a:r>
            <a:r>
              <a:rPr lang="fr-FR" sz="2000" i="1" dirty="0">
                <a:latin typeface="Arial" panose="020B0604020202020204" pitchFamily="34" charset="0"/>
                <a:cs typeface="Arial" panose="020B0604020202020204" pitchFamily="34" charset="0"/>
              </a:rPr>
              <a: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OpenAI</a:t>
            </a:r>
            <a:r>
              <a:rPr lang="fr-FR" sz="2000" dirty="0">
                <a:latin typeface="Arial" panose="020B0604020202020204" pitchFamily="34" charset="0"/>
                <a:cs typeface="Arial" panose="020B0604020202020204" pitchFamily="34" charset="0"/>
              </a:rPr>
              <a:t> Platform. </a:t>
            </a:r>
            <a:r>
              <a:rPr lang="fr-FR" sz="20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https://platform.openai.com/docs/guides/text?api-mode=responses</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571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EA33969-E8FB-6447-E7AC-4BBD58819B4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C15B47A-B248-638C-FF47-B9F47EB5A169}"/>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1AEC88-5CCC-E268-6C0F-7A5286439A7B}"/>
              </a:ext>
            </a:extLst>
          </p:cNvPr>
          <p:cNvSpPr txBox="1"/>
          <p:nvPr/>
        </p:nvSpPr>
        <p:spPr>
          <a:xfrm>
            <a:off x="0" y="1308050"/>
            <a:ext cx="12192000" cy="5463034"/>
          </a:xfrm>
          <a:prstGeom prst="rect">
            <a:avLst/>
          </a:prstGeom>
          <a:noFill/>
        </p:spPr>
        <p:txBody>
          <a:bodyPr wrap="square" lIns="914400" tIns="0" rIns="914400" bIns="228600" rtlCol="0">
            <a:spAutoFit/>
          </a:bodyPr>
          <a:lstStyle/>
          <a:p>
            <a:r>
              <a:rPr lang="fr-FR" sz="2000" dirty="0" err="1">
                <a:latin typeface="Arial" panose="020B0604020202020204" pitchFamily="34" charset="0"/>
                <a:cs typeface="Arial" panose="020B0604020202020204" pitchFamily="34" charset="0"/>
              </a:rPr>
              <a:t>Raiza</a:t>
            </a:r>
            <a:r>
              <a:rPr lang="fr-FR" sz="2000" dirty="0">
                <a:latin typeface="Arial" panose="020B0604020202020204" pitchFamily="34" charset="0"/>
                <a:cs typeface="Arial" panose="020B0604020202020204" pitchFamily="34" charset="0"/>
              </a:rPr>
              <a:t>, M. et Johnson, S. (2023, 12 juillet). </a:t>
            </a:r>
            <a:r>
              <a:rPr lang="fr-FR" sz="2000" i="1" dirty="0" err="1">
                <a:latin typeface="Arial" panose="020B0604020202020204" pitchFamily="34" charset="0"/>
                <a:cs typeface="Arial" panose="020B0604020202020204" pitchFamily="34" charset="0"/>
              </a:rPr>
              <a:t>Introducing</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NotebookLM</a:t>
            </a:r>
            <a:r>
              <a:rPr lang="fr-FR" sz="2000" i="1"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https://blog.google/technology/ai/notebooklm-google-ai/</a:t>
            </a:r>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err="1">
                <a:latin typeface="Arial" panose="020B0604020202020204" pitchFamily="34" charset="0"/>
                <a:cs typeface="Arial" panose="020B0604020202020204" pitchFamily="34" charset="0"/>
              </a:rPr>
              <a:t>Schulhoff</a:t>
            </a:r>
            <a:r>
              <a:rPr lang="fr-FR" sz="2000" dirty="0">
                <a:latin typeface="Arial" panose="020B0604020202020204" pitchFamily="34" charset="0"/>
                <a:cs typeface="Arial" panose="020B0604020202020204" pitchFamily="34" charset="0"/>
              </a:rPr>
              <a:t>, S., Ilie, M., </a:t>
            </a:r>
            <a:r>
              <a:rPr lang="fr-FR" sz="2000" dirty="0" err="1">
                <a:latin typeface="Arial" panose="020B0604020202020204" pitchFamily="34" charset="0"/>
                <a:cs typeface="Arial" panose="020B0604020202020204" pitchFamily="34" charset="0"/>
              </a:rPr>
              <a:t>Balepur</a:t>
            </a:r>
            <a:r>
              <a:rPr lang="fr-FR" sz="2000" dirty="0">
                <a:latin typeface="Arial" panose="020B0604020202020204" pitchFamily="34" charset="0"/>
                <a:cs typeface="Arial" panose="020B0604020202020204" pitchFamily="34" charset="0"/>
              </a:rPr>
              <a:t>, N., </a:t>
            </a:r>
            <a:r>
              <a:rPr lang="fr-FR" sz="2000" dirty="0" err="1">
                <a:latin typeface="Arial" panose="020B0604020202020204" pitchFamily="34" charset="0"/>
                <a:cs typeface="Arial" panose="020B0604020202020204" pitchFamily="34" charset="0"/>
              </a:rPr>
              <a:t>Kahadze</a:t>
            </a:r>
            <a:r>
              <a:rPr lang="fr-FR" sz="2000" dirty="0">
                <a:latin typeface="Arial" panose="020B0604020202020204" pitchFamily="34" charset="0"/>
                <a:cs typeface="Arial" panose="020B0604020202020204" pitchFamily="34" charset="0"/>
              </a:rPr>
              <a:t>, K., Liu, A., Si, C., Li, Y., Gupta, A., Han, H., </a:t>
            </a:r>
            <a:r>
              <a:rPr lang="fr-FR" sz="2000" dirty="0" err="1">
                <a:latin typeface="Arial" panose="020B0604020202020204" pitchFamily="34" charset="0"/>
                <a:cs typeface="Arial" panose="020B0604020202020204" pitchFamily="34" charset="0"/>
              </a:rPr>
              <a:t>Schulhoff</a:t>
            </a:r>
            <a:r>
              <a:rPr lang="fr-FR" sz="2000" dirty="0">
                <a:latin typeface="Arial" panose="020B0604020202020204" pitchFamily="34" charset="0"/>
                <a:cs typeface="Arial" panose="020B0604020202020204" pitchFamily="34" charset="0"/>
              </a:rPr>
              <a:t>, S., </a:t>
            </a:r>
            <a:r>
              <a:rPr lang="fr-FR" sz="2000" dirty="0" err="1">
                <a:latin typeface="Arial" panose="020B0604020202020204" pitchFamily="34" charset="0"/>
                <a:cs typeface="Arial" panose="020B0604020202020204" pitchFamily="34" charset="0"/>
              </a:rPr>
              <a:t>Dulepet</a:t>
            </a:r>
            <a:r>
              <a:rPr lang="fr-FR" sz="2000" dirty="0">
                <a:latin typeface="Arial" panose="020B0604020202020204" pitchFamily="34" charset="0"/>
                <a:cs typeface="Arial" panose="020B0604020202020204" pitchFamily="34" charset="0"/>
              </a:rPr>
              <a:t>, P. S., Vidyadhara, S., Ki, D., Agrawal, S., Pham, C., </a:t>
            </a:r>
            <a:r>
              <a:rPr lang="fr-FR" sz="2000" dirty="0" err="1">
                <a:latin typeface="Arial" panose="020B0604020202020204" pitchFamily="34" charset="0"/>
                <a:cs typeface="Arial" panose="020B0604020202020204" pitchFamily="34" charset="0"/>
              </a:rPr>
              <a:t>Kroiz</a:t>
            </a:r>
            <a:r>
              <a:rPr lang="fr-FR" sz="2000" dirty="0">
                <a:latin typeface="Arial" panose="020B0604020202020204" pitchFamily="34" charset="0"/>
                <a:cs typeface="Arial" panose="020B0604020202020204" pitchFamily="34" charset="0"/>
              </a:rPr>
              <a:t>, G., Li, F., Tao, H., Srivastava, A., … </a:t>
            </a:r>
            <a:r>
              <a:rPr lang="fr-FR" sz="2000" dirty="0" err="1">
                <a:latin typeface="Arial" panose="020B0604020202020204" pitchFamily="34" charset="0"/>
                <a:cs typeface="Arial" panose="020B0604020202020204" pitchFamily="34" charset="0"/>
              </a:rPr>
              <a:t>Resnik</a:t>
            </a:r>
            <a:r>
              <a:rPr lang="fr-FR" sz="2000" dirty="0">
                <a:latin typeface="Arial" panose="020B0604020202020204" pitchFamily="34" charset="0"/>
                <a:cs typeface="Arial" panose="020B0604020202020204" pitchFamily="34" charset="0"/>
              </a:rPr>
              <a:t>, P. (2024, 30 décembre). The Prompt Report: A </a:t>
            </a:r>
            <a:r>
              <a:rPr lang="fr-FR" sz="2000" dirty="0" err="1">
                <a:latin typeface="Arial" panose="020B0604020202020204" pitchFamily="34" charset="0"/>
                <a:cs typeface="Arial" panose="020B0604020202020204" pitchFamily="34" charset="0"/>
              </a:rPr>
              <a:t>Systematic</a:t>
            </a:r>
            <a:r>
              <a:rPr lang="fr-FR" sz="2000" dirty="0">
                <a:latin typeface="Arial" panose="020B0604020202020204" pitchFamily="34" charset="0"/>
                <a:cs typeface="Arial" panose="020B0604020202020204" pitchFamily="34" charset="0"/>
              </a:rPr>
              <a:t> Survey of </a:t>
            </a:r>
            <a:r>
              <a:rPr lang="fr-FR" sz="2000" dirty="0" err="1">
                <a:latin typeface="Arial" panose="020B0604020202020204" pitchFamily="34" charset="0"/>
                <a:cs typeface="Arial" panose="020B0604020202020204" pitchFamily="34" charset="0"/>
              </a:rPr>
              <a:t>Prompting</a:t>
            </a:r>
            <a:r>
              <a:rPr lang="fr-FR" sz="2000" dirty="0">
                <a:latin typeface="Arial" panose="020B0604020202020204" pitchFamily="34" charset="0"/>
                <a:cs typeface="Arial" panose="020B0604020202020204" pitchFamily="34" charset="0"/>
              </a:rPr>
              <a:t> Techniques. </a:t>
            </a:r>
            <a:r>
              <a:rPr lang="fr-FR" sz="2000" dirty="0" err="1">
                <a:latin typeface="Arial" panose="020B0604020202020204" pitchFamily="34" charset="0"/>
                <a:cs typeface="Arial" panose="020B0604020202020204" pitchFamily="34" charset="0"/>
              </a:rPr>
              <a:t>arXiv</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https://doi.org/10.48550/arXiv.2406.06608</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Si, C., Gan, Z., Yang, Z., Wang, S., Wang, J., Boyd-</a:t>
            </a:r>
            <a:r>
              <a:rPr lang="fr-FR" sz="2000" dirty="0" err="1">
                <a:latin typeface="Arial" panose="020B0604020202020204" pitchFamily="34" charset="0"/>
                <a:cs typeface="Arial" panose="020B0604020202020204" pitchFamily="34" charset="0"/>
              </a:rPr>
              <a:t>Graber</a:t>
            </a:r>
            <a:r>
              <a:rPr lang="fr-FR" sz="2000" dirty="0">
                <a:latin typeface="Arial" panose="020B0604020202020204" pitchFamily="34" charset="0"/>
                <a:cs typeface="Arial" panose="020B0604020202020204" pitchFamily="34" charset="0"/>
              </a:rPr>
              <a:t>, J. et Wang, L. (2023, 15 février). </a:t>
            </a:r>
            <a:r>
              <a:rPr lang="fr-FR" sz="2000" dirty="0" err="1">
                <a:latin typeface="Arial" panose="020B0604020202020204" pitchFamily="34" charset="0"/>
                <a:cs typeface="Arial" panose="020B0604020202020204" pitchFamily="34" charset="0"/>
              </a:rPr>
              <a:t>Prompting</a:t>
            </a:r>
            <a:r>
              <a:rPr lang="fr-FR" sz="2000" dirty="0">
                <a:latin typeface="Arial" panose="020B0604020202020204" pitchFamily="34" charset="0"/>
                <a:cs typeface="Arial" panose="020B0604020202020204" pitchFamily="34" charset="0"/>
              </a:rPr>
              <a:t> GPT-3 To Be Reliable. </a:t>
            </a:r>
            <a:r>
              <a:rPr lang="fr-FR" sz="2000" dirty="0" err="1">
                <a:latin typeface="Arial" panose="020B0604020202020204" pitchFamily="34" charset="0"/>
                <a:cs typeface="Arial" panose="020B0604020202020204" pitchFamily="34" charset="0"/>
              </a:rPr>
              <a:t>arXiv</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https://doi.org/10.48550/arXiv.2210.09150</a:t>
            </a:r>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Université de Genève. (2024). </a:t>
            </a:r>
            <a:r>
              <a:rPr lang="fr-FR" sz="2000" i="1" dirty="0">
                <a:latin typeface="Arial" panose="020B0604020202020204" pitchFamily="34" charset="0"/>
                <a:cs typeface="Arial" panose="020B0604020202020204" pitchFamily="34" charset="0"/>
              </a:rPr>
              <a:t>Guide à l’intention de la communauté universitaire. Intelligence artificielle générative.</a:t>
            </a:r>
            <a:r>
              <a:rPr lang="fr-FR" sz="2000" dirty="0">
                <a:latin typeface="Arial" panose="020B0604020202020204" pitchFamily="34" charset="0"/>
                <a:cs typeface="Arial" panose="020B0604020202020204" pitchFamily="34" charset="0"/>
              </a:rPr>
              <a:t> Université de Genève. </a:t>
            </a:r>
            <a:r>
              <a:rPr lang="fr-FR"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https://www.unige.ch/numerique/files/8317/2587/9842/Rapport_IA_Generatives_-_UNIGE_-_SEPTEMBRE_2024_15.556_x_22_cm.pdf</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06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BCF43EF-B5E3-1615-E2B7-4B0ED04494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269D29-54EB-ECE6-FFB8-3E853FF7743D}"/>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D06A736B-9C2B-028B-2ED5-B8A40BFFA4D9}"/>
              </a:ext>
            </a:extLst>
          </p:cNvPr>
          <p:cNvSpPr txBox="1"/>
          <p:nvPr/>
        </p:nvSpPr>
        <p:spPr>
          <a:xfrm>
            <a:off x="0" y="1308050"/>
            <a:ext cx="12192000" cy="2077492"/>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Université de Sherbrooke. (2025, 6 mai). </a:t>
            </a:r>
            <a:r>
              <a:rPr lang="fr-FR" sz="2000" i="1">
                <a:latin typeface="Arial" panose="020B0604020202020204" pitchFamily="34" charset="0"/>
                <a:cs typeface="Arial" panose="020B0604020202020204" pitchFamily="34" charset="0"/>
              </a:rPr>
              <a:t>Intelligences artificielles : Génération de texte enrichie d’information.</a:t>
            </a:r>
            <a:r>
              <a:rPr lang="fr-FR" sz="2000">
                <a:latin typeface="Arial" panose="020B0604020202020204" pitchFamily="34" charset="0"/>
                <a:cs typeface="Arial" panose="020B0604020202020204" pitchFamily="34" charset="0"/>
              </a:rPr>
              <a:t> Bibliothèques et archives. </a:t>
            </a:r>
            <a:r>
              <a:rPr lang="fr-FR" sz="200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https://libguides.biblio.usherbrooke.ca/IA/RAG</a:t>
            </a:r>
            <a:endParaRPr lang="fr-FR"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37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56C526B-7EE6-4238-FCA9-09AA2E9BBD5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9B733C-F509-B8CD-034B-68E8C1DC8A69}"/>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err="1">
                <a:latin typeface="Arial" panose="020B0604020202020204" pitchFamily="34" charset="0"/>
                <a:ea typeface="Calibri" panose="020F0502020204030204" pitchFamily="34" charset="0"/>
                <a:cs typeface="Arial" panose="020B0604020202020204" pitchFamily="34" charset="0"/>
              </a:rPr>
              <a:t>IAgraphie</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89FBEEC8-2E84-7B88-83DE-F965590560D9}"/>
              </a:ext>
            </a:extLst>
          </p:cNvPr>
          <p:cNvSpPr/>
          <p:nvPr/>
        </p:nvSpPr>
        <p:spPr>
          <a:xfrm>
            <a:off x="851398" y="1921599"/>
            <a:ext cx="10571708" cy="119648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L’outil a été utilisé pour : </a:t>
            </a: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Vulgariser des stratégies de </a:t>
            </a:r>
            <a:r>
              <a:rPr lang="fr-FR" sz="1500" dirty="0" err="1">
                <a:solidFill>
                  <a:schemeClr val="tx1"/>
                </a:solidFill>
                <a:latin typeface="Arial" panose="020B0604020202020204" pitchFamily="34" charset="0"/>
                <a:cs typeface="Arial" panose="020B0604020202020204" pitchFamily="34" charset="0"/>
              </a:rPr>
              <a:t>rédactique</a:t>
            </a:r>
            <a:r>
              <a:rPr lang="fr-FR" sz="1500" dirty="0">
                <a:solidFill>
                  <a:schemeClr val="tx1"/>
                </a:solidFill>
                <a:latin typeface="Arial" panose="020B0604020202020204" pitchFamily="34" charset="0"/>
                <a:cs typeface="Arial" panose="020B0604020202020204" pitchFamily="34" charset="0"/>
              </a:rPr>
              <a:t> présentées dans les diapositives 29-30, 32-33 et 51 ; </a:t>
            </a: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Structurer et tester l’exercice d’expérimentation des diapositives 46-47 et 53.</a:t>
            </a:r>
          </a:p>
        </p:txBody>
      </p:sp>
      <p:sp>
        <p:nvSpPr>
          <p:cNvPr id="5" name="Rectangle: Rounded Corners 4">
            <a:extLst>
              <a:ext uri="{FF2B5EF4-FFF2-40B4-BE49-F238E27FC236}">
                <a16:creationId xmlns:a16="http://schemas.microsoft.com/office/drawing/2014/main" id="{17F848D0-52D9-2AB5-7673-D055C16FD261}"/>
              </a:ext>
            </a:extLst>
          </p:cNvPr>
          <p:cNvSpPr/>
          <p:nvPr/>
        </p:nvSpPr>
        <p:spPr>
          <a:xfrm>
            <a:off x="851399" y="1308050"/>
            <a:ext cx="10571708" cy="82296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rgbClr val="158189"/>
                </a:solidFill>
                <a:latin typeface="Arial" panose="020B0604020202020204" pitchFamily="34" charset="0"/>
                <a:cs typeface="Arial" panose="020B0604020202020204" pitchFamily="34" charset="0"/>
              </a:rPr>
              <a:t>Google. (2025). </a:t>
            </a:r>
            <a:r>
              <a:rPr lang="fr-FR" sz="2000" i="1" err="1">
                <a:solidFill>
                  <a:srgbClr val="158189"/>
                </a:solidFill>
                <a:latin typeface="Arial" panose="020B0604020202020204" pitchFamily="34" charset="0"/>
                <a:cs typeface="Arial" panose="020B0604020202020204" pitchFamily="34" charset="0"/>
              </a:rPr>
              <a:t>NotebookLM</a:t>
            </a:r>
            <a:r>
              <a:rPr lang="fr-FR" sz="2000">
                <a:solidFill>
                  <a:srgbClr val="158189"/>
                </a:solidFill>
                <a:latin typeface="Arial" panose="020B0604020202020204" pitchFamily="34" charset="0"/>
                <a:cs typeface="Arial" panose="020B0604020202020204" pitchFamily="34" charset="0"/>
              </a:rPr>
              <a:t>. [assistant de recherche alimenté par l’IA]. </a:t>
            </a:r>
            <a:r>
              <a:rPr lang="fr-FR" sz="2000">
                <a:solidFill>
                  <a:srgbClr val="158189"/>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https://notebooklm.google.com</a:t>
            </a:r>
            <a:r>
              <a:rPr lang="fr-FR" sz="2000">
                <a:solidFill>
                  <a:srgbClr val="158189"/>
                </a:solidFill>
                <a:latin typeface="Arial" panose="020B0604020202020204" pitchFamily="34" charset="0"/>
                <a:cs typeface="Arial" panose="020B0604020202020204" pitchFamily="34" charset="0"/>
              </a:rPr>
              <a:t>  </a:t>
            </a:r>
          </a:p>
        </p:txBody>
      </p:sp>
      <p:sp>
        <p:nvSpPr>
          <p:cNvPr id="6" name="Rectangle: Rounded Corners 5">
            <a:extLst>
              <a:ext uri="{FF2B5EF4-FFF2-40B4-BE49-F238E27FC236}">
                <a16:creationId xmlns:a16="http://schemas.microsoft.com/office/drawing/2014/main" id="{34BD7914-7F18-3CD0-FDFD-1225F281185D}"/>
              </a:ext>
            </a:extLst>
          </p:cNvPr>
          <p:cNvSpPr/>
          <p:nvPr/>
        </p:nvSpPr>
        <p:spPr>
          <a:xfrm>
            <a:off x="851398" y="4125100"/>
            <a:ext cx="10571708" cy="115651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L’outil a été utilisé pour : </a:t>
            </a:r>
          </a:p>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Recenser la littérature scientifique disponible au sujet des techniques de </a:t>
            </a:r>
            <a:r>
              <a:rPr lang="fr-FR" sz="1500" err="1">
                <a:solidFill>
                  <a:schemeClr val="tx1"/>
                </a:solidFill>
                <a:latin typeface="Arial" panose="020B0604020202020204" pitchFamily="34" charset="0"/>
                <a:cs typeface="Arial" panose="020B0604020202020204" pitchFamily="34" charset="0"/>
              </a:rPr>
              <a:t>rédactique</a:t>
            </a:r>
            <a:r>
              <a:rPr lang="fr-FR" sz="1500">
                <a:solidFill>
                  <a:schemeClr val="tx1"/>
                </a:solidFill>
                <a:latin typeface="Arial" panose="020B0604020202020204" pitchFamily="34" charset="0"/>
                <a:cs typeface="Arial" panose="020B0604020202020204" pitchFamily="34" charset="0"/>
              </a:rPr>
              <a:t> avec l’empreinte environnementale la moins élevée</a:t>
            </a:r>
          </a:p>
        </p:txBody>
      </p:sp>
      <p:sp>
        <p:nvSpPr>
          <p:cNvPr id="7" name="Rectangle: Rounded Corners 6">
            <a:extLst>
              <a:ext uri="{FF2B5EF4-FFF2-40B4-BE49-F238E27FC236}">
                <a16:creationId xmlns:a16="http://schemas.microsoft.com/office/drawing/2014/main" id="{660337AF-F64E-0385-A7AF-02956E7B7415}"/>
              </a:ext>
            </a:extLst>
          </p:cNvPr>
          <p:cNvSpPr/>
          <p:nvPr/>
        </p:nvSpPr>
        <p:spPr>
          <a:xfrm>
            <a:off x="851399" y="3511551"/>
            <a:ext cx="10571708" cy="82296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rgbClr val="158189"/>
                </a:solidFill>
                <a:latin typeface="Arial" panose="020B0604020202020204" pitchFamily="34" charset="0"/>
                <a:cs typeface="Arial" panose="020B0604020202020204" pitchFamily="34" charset="0"/>
              </a:rPr>
              <a:t>Consensus AI. (2025). </a:t>
            </a:r>
            <a:r>
              <a:rPr lang="fr-FR" sz="2000" i="1">
                <a:solidFill>
                  <a:srgbClr val="158189"/>
                </a:solidFill>
                <a:latin typeface="Arial" panose="020B0604020202020204" pitchFamily="34" charset="0"/>
                <a:cs typeface="Arial" panose="020B0604020202020204" pitchFamily="34" charset="0"/>
              </a:rPr>
              <a:t>Consensus</a:t>
            </a:r>
            <a:r>
              <a:rPr lang="fr-FR" sz="2000">
                <a:solidFill>
                  <a:srgbClr val="158189"/>
                </a:solidFill>
                <a:latin typeface="Arial" panose="020B0604020202020204" pitchFamily="34" charset="0"/>
                <a:cs typeface="Arial" panose="020B0604020202020204" pitchFamily="34" charset="0"/>
              </a:rPr>
              <a:t>. [moteur de recherche académique alimenté par l’IA]. </a:t>
            </a:r>
            <a:r>
              <a:rPr lang="fr-FR" sz="2000">
                <a:solidFill>
                  <a:srgbClr val="15818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https://consensus.app/search/</a:t>
            </a:r>
            <a:r>
              <a:rPr lang="fr-FR" sz="2000">
                <a:solidFill>
                  <a:srgbClr val="158189"/>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1542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64" presetClass="path" presetSubtype="0" accel="50000" decel="50000" fill="hold" grpId="1" nodeType="withEffect">
                                  <p:stCondLst>
                                    <p:cond delay="250"/>
                                  </p:stCondLst>
                                  <p:childTnLst>
                                    <p:animMotion origin="layout" path="M 4.58333E-6 -1.11111E-6 L 4.58333E-6 -0.05162 " pathEditMode="relative" rAng="0" ptsTypes="AA">
                                      <p:cBhvr>
                                        <p:cTn id="15" dur="1000" spd="-100000" fill="hold"/>
                                        <p:tgtEl>
                                          <p:spTgt spid="4"/>
                                        </p:tgtEl>
                                        <p:attrNameLst>
                                          <p:attrName>ppt_x</p:attrName>
                                          <p:attrName>ppt_y</p:attrName>
                                        </p:attrNameLst>
                                      </p:cBhvr>
                                      <p:rCtr x="0" y="-2593"/>
                                    </p:animMotion>
                                  </p:childTnLst>
                                </p:cTn>
                              </p:par>
                              <p:par>
                                <p:cTn id="16" presetID="10" presetClass="entr" presetSubtype="0" fill="hold" grpId="0"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64" presetClass="path" presetSubtype="0" accel="50000" decel="50000" fill="hold" grpId="1" nodeType="withEffect">
                                  <p:stCondLst>
                                    <p:cond delay="1000"/>
                                  </p:stCondLst>
                                  <p:childTnLst>
                                    <p:animMotion origin="layout" path="M 4.58333E-6 1.85185E-6 L 4.58333E-6 -0.05162 " pathEditMode="relative" rAng="0" ptsTypes="AA">
                                      <p:cBhvr>
                                        <p:cTn id="23" dur="1000" spd="-100000" fill="hold"/>
                                        <p:tgtEl>
                                          <p:spTgt spid="6"/>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6" grpId="0" animBg="1"/>
      <p:bldP spid="6" grpId="1"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5259E93-D979-F412-2402-A12ED21F282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B2F4BD2-FE17-6DC1-6C2C-161A4E1D6937}"/>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err="1">
                <a:latin typeface="Arial" panose="020B0604020202020204" pitchFamily="34" charset="0"/>
                <a:ea typeface="Calibri" panose="020F0502020204030204" pitchFamily="34" charset="0"/>
                <a:cs typeface="Arial" panose="020B0604020202020204" pitchFamily="34" charset="0"/>
              </a:rPr>
              <a:t>IAgraphie</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30BEAA00-DB4D-7A52-033C-6D9AED4D41CF}"/>
              </a:ext>
            </a:extLst>
          </p:cNvPr>
          <p:cNvSpPr/>
          <p:nvPr/>
        </p:nvSpPr>
        <p:spPr>
          <a:xfrm>
            <a:off x="851397" y="1921600"/>
            <a:ext cx="10571708" cy="1150214"/>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rgbClr val="055C63"/>
                </a:solidFill>
                <a:latin typeface="Arial" panose="020B0604020202020204" pitchFamily="34" charset="0"/>
                <a:cs typeface="Arial" panose="020B0604020202020204" pitchFamily="34" charset="0"/>
              </a:rPr>
              <a:t>L’outil a été utilisé pour : </a:t>
            </a:r>
          </a:p>
          <a:p>
            <a:pPr marL="285750" indent="-285750">
              <a:buFont typeface="Arial" panose="020B0604020202020204" pitchFamily="34" charset="0"/>
              <a:buChar char="•"/>
            </a:pPr>
            <a:r>
              <a:rPr lang="fr-FR" sz="1500" dirty="0">
                <a:solidFill>
                  <a:srgbClr val="055C63"/>
                </a:solidFill>
                <a:latin typeface="Arial" panose="020B0604020202020204" pitchFamily="34" charset="0"/>
                <a:cs typeface="Arial" panose="020B0604020202020204" pitchFamily="34" charset="0"/>
              </a:rPr>
              <a:t>Formuler les requêtes et relances de l’exercice aux diapositives 29-30 et 53 ;</a:t>
            </a:r>
          </a:p>
          <a:p>
            <a:pPr marL="285750" indent="-285750">
              <a:buFont typeface="Arial" panose="020B0604020202020204" pitchFamily="34" charset="0"/>
              <a:buChar char="•"/>
            </a:pPr>
            <a:r>
              <a:rPr lang="fr-FR" sz="1500" dirty="0">
                <a:solidFill>
                  <a:srgbClr val="055C63"/>
                </a:solidFill>
                <a:latin typeface="Arial" panose="020B0604020202020204" pitchFamily="34" charset="0"/>
                <a:cs typeface="Arial" panose="020B0604020202020204" pitchFamily="34" charset="0"/>
              </a:rPr>
              <a:t>Adapter les niveaux intermédiaires des stratégies de </a:t>
            </a:r>
            <a:r>
              <a:rPr lang="fr-FR" sz="1500" dirty="0" err="1">
                <a:solidFill>
                  <a:srgbClr val="055C63"/>
                </a:solidFill>
                <a:latin typeface="Arial" panose="020B0604020202020204" pitchFamily="34" charset="0"/>
                <a:cs typeface="Arial" panose="020B0604020202020204" pitchFamily="34" charset="0"/>
              </a:rPr>
              <a:t>rédactique</a:t>
            </a:r>
            <a:r>
              <a:rPr lang="fr-FR" sz="1500" dirty="0">
                <a:solidFill>
                  <a:srgbClr val="055C63"/>
                </a:solidFill>
                <a:latin typeface="Arial" panose="020B0604020202020204" pitchFamily="34" charset="0"/>
                <a:cs typeface="Arial" panose="020B0604020202020204" pitchFamily="34" charset="0"/>
              </a:rPr>
              <a:t> abordées dans les diapositives 29-30 et 32-33.</a:t>
            </a:r>
          </a:p>
        </p:txBody>
      </p:sp>
      <p:sp>
        <p:nvSpPr>
          <p:cNvPr id="11" name="Rectangle: Rounded Corners 10">
            <a:extLst>
              <a:ext uri="{FF2B5EF4-FFF2-40B4-BE49-F238E27FC236}">
                <a16:creationId xmlns:a16="http://schemas.microsoft.com/office/drawing/2014/main" id="{FD4278C6-262F-D10D-EB5C-80652483BE06}"/>
              </a:ext>
            </a:extLst>
          </p:cNvPr>
          <p:cNvSpPr/>
          <p:nvPr/>
        </p:nvSpPr>
        <p:spPr>
          <a:xfrm>
            <a:off x="851398" y="1308050"/>
            <a:ext cx="10571708" cy="82296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err="1">
                <a:solidFill>
                  <a:srgbClr val="158189"/>
                </a:solidFill>
                <a:latin typeface="Arial" panose="020B0604020202020204" pitchFamily="34" charset="0"/>
                <a:cs typeface="Arial" panose="020B0604020202020204" pitchFamily="34" charset="0"/>
              </a:rPr>
              <a:t>OpenAI</a:t>
            </a:r>
            <a:r>
              <a:rPr lang="fr-FR" sz="2000" dirty="0">
                <a:solidFill>
                  <a:srgbClr val="158189"/>
                </a:solidFill>
                <a:latin typeface="Arial" panose="020B0604020202020204" pitchFamily="34" charset="0"/>
                <a:cs typeface="Arial" panose="020B0604020202020204" pitchFamily="34" charset="0"/>
              </a:rPr>
              <a:t>. (2025). </a:t>
            </a:r>
            <a:r>
              <a:rPr lang="fr-FR" sz="2000" i="1" dirty="0">
                <a:solidFill>
                  <a:srgbClr val="158189"/>
                </a:solidFill>
                <a:latin typeface="Arial" panose="020B0604020202020204" pitchFamily="34" charset="0"/>
                <a:cs typeface="Arial" panose="020B0604020202020204" pitchFamily="34" charset="0"/>
              </a:rPr>
              <a:t>ChatGPT4o</a:t>
            </a:r>
            <a:r>
              <a:rPr lang="fr-FR" sz="2000" dirty="0">
                <a:solidFill>
                  <a:srgbClr val="158189"/>
                </a:solidFill>
                <a:latin typeface="Arial" panose="020B0604020202020204" pitchFamily="34" charset="0"/>
                <a:cs typeface="Arial" panose="020B0604020202020204" pitchFamily="34" charset="0"/>
              </a:rPr>
              <a:t> (version </a:t>
            </a:r>
            <a:r>
              <a:rPr lang="fr-FR" sz="2000">
                <a:solidFill>
                  <a:srgbClr val="158189"/>
                </a:solidFill>
                <a:latin typeface="Arial" panose="020B0604020202020204" pitchFamily="34" charset="0"/>
                <a:cs typeface="Arial" panose="020B0604020202020204" pitchFamily="34" charset="0"/>
              </a:rPr>
              <a:t>du 27 mars</a:t>
            </a:r>
            <a:r>
              <a:rPr lang="fr-FR" sz="2000" dirty="0">
                <a:solidFill>
                  <a:srgbClr val="158189"/>
                </a:solidFill>
                <a:latin typeface="Arial" panose="020B0604020202020204" pitchFamily="34" charset="0"/>
                <a:cs typeface="Arial" panose="020B0604020202020204" pitchFamily="34" charset="0"/>
              </a:rPr>
              <a:t>) [grand modèle multimodal]. </a:t>
            </a:r>
          </a:p>
          <a:p>
            <a:r>
              <a:rPr lang="fr-FR" sz="2000" u="sng" dirty="0">
                <a:solidFill>
                  <a:srgbClr val="158189"/>
                </a:solidFill>
                <a:latin typeface="Arial" panose="020B0604020202020204" pitchFamily="34" charset="0"/>
                <a:cs typeface="Arial" panose="020B0604020202020204" pitchFamily="34" charset="0"/>
              </a:rPr>
              <a:t>https://</a:t>
            </a:r>
            <a:r>
              <a:rPr lang="fr-FR" sz="2000" u="sng" dirty="0" err="1">
                <a:solidFill>
                  <a:srgbClr val="158189"/>
                </a:solidFill>
                <a:latin typeface="Arial" panose="020B0604020202020204" pitchFamily="34" charset="0"/>
                <a:cs typeface="Arial" panose="020B0604020202020204" pitchFamily="34" charset="0"/>
              </a:rPr>
              <a:t>chat.openai.com</a:t>
            </a:r>
            <a:r>
              <a:rPr lang="fr-FR" sz="2000" u="sng" dirty="0">
                <a:solidFill>
                  <a:srgbClr val="158189"/>
                </a:solidFill>
                <a:latin typeface="Arial" panose="020B0604020202020204" pitchFamily="34" charset="0"/>
                <a:cs typeface="Arial" panose="020B0604020202020204" pitchFamily="34" charset="0"/>
              </a:rPr>
              <a:t>/chat  </a:t>
            </a:r>
          </a:p>
        </p:txBody>
      </p:sp>
    </p:spTree>
    <p:extLst>
      <p:ext uri="{BB962C8B-B14F-4D97-AF65-F5344CB8AC3E}">
        <p14:creationId xmlns:p14="http://schemas.microsoft.com/office/powerpoint/2010/main" val="429255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64" presetClass="path" presetSubtype="0" accel="50000" decel="50000" fill="hold" grpId="1" nodeType="withEffect">
                                  <p:stCondLst>
                                    <p:cond delay="500"/>
                                  </p:stCondLst>
                                  <p:childTnLst>
                                    <p:animMotion origin="layout" path="M 4.58333E-6 1.11111E-6 L 4.58333E-6 -0.05162 " pathEditMode="relative" rAng="0" ptsTypes="AA">
                                      <p:cBhvr>
                                        <p:cTn id="15" dur="1000" spd="-100000" fill="hold"/>
                                        <p:tgtEl>
                                          <p:spTgt spid="10"/>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E117799-B89D-58E6-A417-63275A948D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89BFA22-37CB-E70B-993C-2315BE151C21}"/>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Crédits</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B5BFB4BA-3796-EF27-8A6D-DB8DCE7A2AB4}"/>
              </a:ext>
            </a:extLst>
          </p:cNvPr>
          <p:cNvSpPr txBox="1"/>
          <p:nvPr/>
        </p:nvSpPr>
        <p:spPr>
          <a:xfrm>
            <a:off x="0" y="1308050"/>
            <a:ext cx="12192000" cy="4539704"/>
          </a:xfrm>
          <a:prstGeom prst="rect">
            <a:avLst/>
          </a:prstGeom>
          <a:noFill/>
        </p:spPr>
        <p:txBody>
          <a:bodyPr wrap="square" lIns="914400" tIns="0" rIns="914400" bIns="228600" rtlCol="0">
            <a:spAutoFit/>
          </a:bodyPr>
          <a:lstStyle/>
          <a:p>
            <a:r>
              <a:rPr lang="fr-FR" sz="2000" b="1" dirty="0">
                <a:latin typeface="Arial" panose="020B0604020202020204" pitchFamily="34" charset="0"/>
                <a:cs typeface="Arial" panose="020B0604020202020204" pitchFamily="34" charset="0"/>
              </a:rPr>
              <a:t>Direction :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Fanny Joussemet, cégep de Saint-Laurent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Alexandre P. Bédard, UQAM</a:t>
            </a:r>
          </a:p>
          <a:p>
            <a:endParaRPr lang="fr-FR" sz="2000" dirty="0">
              <a:latin typeface="Arial" panose="020B0604020202020204" pitchFamily="34" charset="0"/>
              <a:cs typeface="Arial" panose="020B0604020202020204" pitchFamily="34" charset="0"/>
            </a:endParaRPr>
          </a:p>
          <a:p>
            <a:r>
              <a:rPr lang="fr-FR" sz="2000" b="1" dirty="0">
                <a:latin typeface="Arial" panose="020B0604020202020204" pitchFamily="34" charset="0"/>
                <a:cs typeface="Arial" panose="020B0604020202020204" pitchFamily="34" charset="0"/>
              </a:rPr>
              <a:t>Rédaction :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Fanny Joussemet, professeure de sociologie, cégep de Saint-Laurent</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Alexandre P. Bédard, conseiller en pédagogie universitaire, Carrefour d’innovation et de pédagogie universitaire, UQAM</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Julie Beaupré, chargée de projet </a:t>
            </a:r>
            <a:r>
              <a:rPr lang="fr-FR" sz="2000" dirty="0" err="1">
                <a:latin typeface="Arial" panose="020B0604020202020204" pitchFamily="34" charset="0"/>
                <a:cs typeface="Arial" panose="020B0604020202020204" pitchFamily="34" charset="0"/>
              </a:rPr>
              <a:t>pédagonumériques</a:t>
            </a:r>
            <a:r>
              <a:rPr lang="fr-FR" sz="2000" dirty="0">
                <a:latin typeface="Arial" panose="020B0604020202020204" pitchFamily="34" charset="0"/>
                <a:cs typeface="Arial" panose="020B0604020202020204" pitchFamily="34" charset="0"/>
              </a:rPr>
              <a:t>, Carrefour d’innovation et de pédagogie universitaire, UQAM</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Boris </a:t>
            </a:r>
            <a:r>
              <a:rPr lang="fr-FR" sz="2000" dirty="0" err="1">
                <a:latin typeface="Arial" panose="020B0604020202020204" pitchFamily="34" charset="0"/>
                <a:cs typeface="Arial" panose="020B0604020202020204" pitchFamily="34" charset="0"/>
              </a:rPr>
              <a:t>Nonveiller</a:t>
            </a:r>
            <a:r>
              <a:rPr lang="fr-FR" sz="2000" dirty="0">
                <a:latin typeface="Arial" panose="020B0604020202020204" pitchFamily="34" charset="0"/>
                <a:cs typeface="Arial" panose="020B0604020202020204" pitchFamily="34" charset="0"/>
              </a:rPr>
              <a:t>, bibliothécaire, UQAM</a:t>
            </a:r>
          </a:p>
          <a:p>
            <a:endParaRPr lang="fr-FR" sz="2000" dirty="0">
              <a:latin typeface="Arial" panose="020B0604020202020204" pitchFamily="34" charset="0"/>
              <a:cs typeface="Arial" panose="020B0604020202020204" pitchFamily="34" charset="0"/>
            </a:endParaRPr>
          </a:p>
          <a:p>
            <a:r>
              <a:rPr lang="fr-FR" sz="2000" b="1" dirty="0">
                <a:latin typeface="Arial" panose="020B0604020202020204" pitchFamily="34" charset="0"/>
                <a:cs typeface="Arial" panose="020B0604020202020204" pitchFamily="34" charset="0"/>
              </a:rPr>
              <a:t>Révision linguistique :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Daisy Le Corre</a:t>
            </a:r>
          </a:p>
        </p:txBody>
      </p:sp>
    </p:spTree>
    <p:extLst>
      <p:ext uri="{BB962C8B-B14F-4D97-AF65-F5344CB8AC3E}">
        <p14:creationId xmlns:p14="http://schemas.microsoft.com/office/powerpoint/2010/main" val="263660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FB46D75-6187-1A29-3F8E-0837B77A1F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04F4CA3-6899-1059-4087-F07544AED7C2}"/>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Crédits</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519669C3-EBB4-FCF8-AC4E-C28BACA98CC9}"/>
              </a:ext>
            </a:extLst>
          </p:cNvPr>
          <p:cNvSpPr txBox="1"/>
          <p:nvPr/>
        </p:nvSpPr>
        <p:spPr>
          <a:xfrm>
            <a:off x="0" y="1308050"/>
            <a:ext cx="12192000" cy="4231928"/>
          </a:xfrm>
          <a:prstGeom prst="rect">
            <a:avLst/>
          </a:prstGeom>
          <a:noFill/>
        </p:spPr>
        <p:txBody>
          <a:bodyPr wrap="square" lIns="914400" tIns="0" rIns="914400" bIns="228600" rtlCol="0">
            <a:spAutoFit/>
          </a:bodyPr>
          <a:lstStyle/>
          <a:p>
            <a:r>
              <a:rPr lang="fr-FR" sz="2000" b="1" dirty="0">
                <a:latin typeface="Arial" panose="020B0604020202020204" pitchFamily="34" charset="0"/>
                <a:cs typeface="Arial" panose="020B0604020202020204" pitchFamily="34" charset="0"/>
              </a:rPr>
              <a:t>Conception visuelle et mise en page : </a:t>
            </a:r>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Lidia de </a:t>
            </a:r>
            <a:r>
              <a:rPr lang="fr-FR" sz="2000" dirty="0" err="1">
                <a:latin typeface="Arial" panose="020B0604020202020204" pitchFamily="34" charset="0"/>
                <a:cs typeface="Arial" panose="020B0604020202020204" pitchFamily="34" charset="0"/>
              </a:rPr>
              <a:t>Serpa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Barreiros</a:t>
            </a:r>
            <a:r>
              <a:rPr lang="fr-FR" sz="2000" dirty="0">
                <a:latin typeface="Arial" panose="020B0604020202020204" pitchFamily="34" charset="0"/>
                <a:cs typeface="Arial" panose="020B0604020202020204" pitchFamily="34" charset="0"/>
              </a:rPr>
              <a:t>, UQAM</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Alex Grenier, UQAM</a:t>
            </a:r>
          </a:p>
          <a:p>
            <a:r>
              <a:rPr lang="fr-FR" sz="2000" dirty="0">
                <a:latin typeface="Arial" panose="020B0604020202020204" pitchFamily="34" charset="0"/>
                <a:cs typeface="Arial" panose="020B0604020202020204" pitchFamily="34" charset="0"/>
              </a:rPr>
              <a:t> </a:t>
            </a:r>
          </a:p>
          <a:p>
            <a:r>
              <a:rPr lang="fr-FR" sz="2000" b="1" dirty="0">
                <a:latin typeface="Arial" panose="020B0604020202020204" pitchFamily="34" charset="0"/>
                <a:cs typeface="Arial" panose="020B0604020202020204" pitchFamily="34" charset="0"/>
              </a:rPr>
              <a:t>L’équipe remercie les personnes suivantes pour leur participation aux discussions lors de la conception du module :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Jean-Philippe Bourdon, bibliothécaire, cégep de Saint-Laurent</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Philippe Soucy, analyste spécialisé en informatique, cégep de Saint-Laurent </a:t>
            </a:r>
          </a:p>
          <a:p>
            <a:r>
              <a:rPr lang="fr-FR" sz="2000" dirty="0">
                <a:latin typeface="Arial" panose="020B0604020202020204" pitchFamily="34" charset="0"/>
                <a:cs typeface="Arial" panose="020B0604020202020204" pitchFamily="34" charset="0"/>
              </a:rPr>
              <a:t> </a:t>
            </a:r>
          </a:p>
          <a:p>
            <a:r>
              <a:rPr lang="fr-FR" sz="2000" dirty="0">
                <a:latin typeface="Arial" panose="020B0604020202020204" pitchFamily="34" charset="0"/>
                <a:cs typeface="Arial" panose="020B0604020202020204" pitchFamily="34" charset="0"/>
              </a:rPr>
              <a:t>Un merci tout particulier à </a:t>
            </a:r>
            <a:r>
              <a:rPr lang="fr-FR" sz="2000" b="1" dirty="0">
                <a:latin typeface="Arial" panose="020B0604020202020204" pitchFamily="34" charset="0"/>
                <a:cs typeface="Arial" panose="020B0604020202020204" pitchFamily="34" charset="0"/>
              </a:rPr>
              <a:t>Michel Jean, professeur de philosophie</a:t>
            </a:r>
            <a:r>
              <a:rPr lang="fr-FR" sz="2000" dirty="0">
                <a:latin typeface="Arial" panose="020B0604020202020204" pitchFamily="34" charset="0"/>
                <a:cs typeface="Arial" panose="020B0604020202020204" pitchFamily="34" charset="0"/>
              </a:rPr>
              <a:t>, et à </a:t>
            </a:r>
            <a:r>
              <a:rPr lang="fr-FR" sz="2000" b="1" dirty="0">
                <a:latin typeface="Arial" panose="020B0604020202020204" pitchFamily="34" charset="0"/>
                <a:cs typeface="Arial" panose="020B0604020202020204" pitchFamily="34" charset="0"/>
              </a:rPr>
              <a:t>Pier-Marc Gosselin, professeur d’informatique au cégep de Saint-Laurent</a:t>
            </a:r>
            <a:r>
              <a:rPr lang="fr-FR" sz="2000" dirty="0">
                <a:latin typeface="Arial" panose="020B0604020202020204" pitchFamily="34" charset="0"/>
                <a:cs typeface="Arial" panose="020B0604020202020204" pitchFamily="34" charset="0"/>
              </a:rPr>
              <a:t>, avec qui l’idée </a:t>
            </a:r>
            <a:r>
              <a:rPr lang="fr-FR" sz="2000" dirty="0" err="1">
                <a:latin typeface="Arial" panose="020B0604020202020204" pitchFamily="34" charset="0"/>
                <a:cs typeface="Arial" panose="020B0604020202020204" pitchFamily="34" charset="0"/>
              </a:rPr>
              <a:t>d’initIAtion</a:t>
            </a:r>
            <a:r>
              <a:rPr lang="fr-FR" sz="2000" dirty="0">
                <a:latin typeface="Arial" panose="020B0604020202020204" pitchFamily="34" charset="0"/>
                <a:cs typeface="Arial" panose="020B0604020202020204" pitchFamily="34" charset="0"/>
              </a:rPr>
              <a:t> a germé, au terme d’une année de consultation et d’expérimentation sur le terrain.</a:t>
            </a:r>
          </a:p>
        </p:txBody>
      </p:sp>
    </p:spTree>
    <p:extLst>
      <p:ext uri="{BB962C8B-B14F-4D97-AF65-F5344CB8AC3E}">
        <p14:creationId xmlns:p14="http://schemas.microsoft.com/office/powerpoint/2010/main" val="23409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DC71794-17A5-2EBC-FDD3-DA0736E5AB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42D9521-B2C2-E231-1504-93065173F47F}"/>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Crédits</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2DADB63B-715F-E38C-4310-8F9C9E090E89}"/>
              </a:ext>
            </a:extLst>
          </p:cNvPr>
          <p:cNvSpPr txBox="1"/>
          <p:nvPr/>
        </p:nvSpPr>
        <p:spPr>
          <a:xfrm>
            <a:off x="0" y="1308050"/>
            <a:ext cx="12192000" cy="3616375"/>
          </a:xfrm>
          <a:prstGeom prst="rect">
            <a:avLst/>
          </a:prstGeom>
          <a:noFill/>
        </p:spPr>
        <p:txBody>
          <a:bodyPr wrap="square" lIns="914400" tIns="0" rIns="914400" bIns="228600" rtlCol="0">
            <a:spAutoFit/>
          </a:bodyPr>
          <a:lstStyle/>
          <a:p>
            <a:r>
              <a:rPr lang="fr-FR" sz="2000" dirty="0">
                <a:latin typeface="Arial" panose="020B0604020202020204" pitchFamily="34" charset="0"/>
                <a:cs typeface="Arial" panose="020B0604020202020204" pitchFamily="34" charset="0"/>
              </a:rPr>
              <a:t>Ce projet a reçu l’appui financier du </a:t>
            </a:r>
            <a:r>
              <a:rPr lang="fr-FR" sz="2000" b="1" dirty="0">
                <a:latin typeface="Arial" panose="020B0604020202020204" pitchFamily="34" charset="0"/>
                <a:cs typeface="Arial" panose="020B0604020202020204" pitchFamily="34" charset="0"/>
              </a:rPr>
              <a:t>Pôle </a:t>
            </a:r>
            <a:r>
              <a:rPr lang="fr-FR" sz="2000" b="1" dirty="0" err="1">
                <a:latin typeface="Arial" panose="020B0604020202020204" pitchFamily="34" charset="0"/>
                <a:cs typeface="Arial" panose="020B0604020202020204" pitchFamily="34" charset="0"/>
              </a:rPr>
              <a:t>Interordres</a:t>
            </a:r>
            <a:r>
              <a:rPr lang="fr-FR" sz="2000" b="1" dirty="0">
                <a:latin typeface="Arial" panose="020B0604020202020204" pitchFamily="34" charset="0"/>
                <a:cs typeface="Arial" panose="020B0604020202020204" pitchFamily="34" charset="0"/>
              </a:rPr>
              <a:t> de Montréal (PIM)</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Ce document est publié sous licence </a:t>
            </a:r>
            <a:r>
              <a:rPr lang="fr-FR" sz="2000" b="1" dirty="0">
                <a:latin typeface="Arial" panose="020B0604020202020204" pitchFamily="34" charset="0"/>
                <a:cs typeface="Arial" panose="020B0604020202020204" pitchFamily="34" charset="0"/>
              </a:rPr>
              <a:t>CC BY NC SA 4.0</a:t>
            </a: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b="1" dirty="0">
                <a:latin typeface="Arial" panose="020B0604020202020204" pitchFamily="34" charset="0"/>
                <a:cs typeface="Arial" panose="020B0604020202020204" pitchFamily="34" charset="0"/>
              </a:rPr>
              <a:t>Pour citer ce document : </a:t>
            </a:r>
          </a:p>
          <a:p>
            <a:r>
              <a:rPr lang="fr-FR" sz="2000" dirty="0">
                <a:latin typeface="Arial" panose="020B0604020202020204" pitchFamily="34" charset="0"/>
                <a:cs typeface="Arial" panose="020B0604020202020204" pitchFamily="34" charset="0"/>
              </a:rPr>
              <a:t>Joussemet, F., Bédard, A., Beaupré, J., </a:t>
            </a:r>
            <a:r>
              <a:rPr lang="fr-FR" sz="2000" dirty="0" err="1">
                <a:latin typeface="Arial" panose="020B0604020202020204" pitchFamily="34" charset="0"/>
                <a:cs typeface="Arial" panose="020B0604020202020204" pitchFamily="34" charset="0"/>
              </a:rPr>
              <a:t>Nonveiller</a:t>
            </a:r>
            <a:r>
              <a:rPr lang="fr-FR" sz="2000" dirty="0">
                <a:latin typeface="Arial" panose="020B0604020202020204" pitchFamily="34" charset="0"/>
                <a:cs typeface="Arial" panose="020B0604020202020204" pitchFamily="34" charset="0"/>
              </a:rPr>
              <a:t>, B. (2025). </a:t>
            </a:r>
            <a:r>
              <a:rPr lang="fr-FR" sz="2000" i="1" dirty="0" err="1">
                <a:latin typeface="Arial" panose="020B0604020202020204" pitchFamily="34" charset="0"/>
                <a:cs typeface="Arial" panose="020B0604020202020204" pitchFamily="34" charset="0"/>
              </a:rPr>
              <a:t>InitIAtion</a:t>
            </a:r>
            <a:r>
              <a:rPr lang="fr-FR" sz="2000" i="1" dirty="0">
                <a:latin typeface="Arial" panose="020B0604020202020204" pitchFamily="34" charset="0"/>
                <a:cs typeface="Arial" panose="020B0604020202020204" pitchFamily="34" charset="0"/>
              </a:rPr>
              <a:t> — Module 3</a:t>
            </a:r>
            <a:r>
              <a:rPr lang="fr-FR" sz="2000" dirty="0">
                <a:latin typeface="Arial" panose="020B0604020202020204" pitchFamily="34" charset="0"/>
                <a:cs typeface="Arial" panose="020B0604020202020204" pitchFamily="34" charset="0"/>
              </a:rPr>
              <a:t>. Cegep Saint-Laurent, UQAM. Sous licence CC BY NC SA 4.0.</a:t>
            </a:r>
          </a:p>
          <a:p>
            <a:endParaRPr lang="fr-FR" sz="2000" dirty="0">
              <a:latin typeface="Arial" panose="020B0604020202020204" pitchFamily="34" charset="0"/>
              <a:cs typeface="Arial" panose="020B0604020202020204" pitchFamily="34" charset="0"/>
            </a:endParaRPr>
          </a:p>
        </p:txBody>
      </p:sp>
      <p:pic>
        <p:nvPicPr>
          <p:cNvPr id="4" name="Graphic 3">
            <a:hlinkClick r:id="rId2"/>
            <a:extLst>
              <a:ext uri="{FF2B5EF4-FFF2-40B4-BE49-F238E27FC236}">
                <a16:creationId xmlns:a16="http://schemas.microsoft.com/office/drawing/2014/main" id="{3CB874B5-6D4A-0A81-6B16-18852FE92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812" y="2307102"/>
            <a:ext cx="2192511" cy="767379"/>
          </a:xfrm>
          <a:prstGeom prst="rect">
            <a:avLst/>
          </a:prstGeom>
          <a:effectLst/>
        </p:spPr>
      </p:pic>
      <p:pic>
        <p:nvPicPr>
          <p:cNvPr id="5" name="Picture 5" descr="A black background with a yellow and blue letter&#10;&#10;AI-generated content may be incorrect.">
            <a:extLst>
              <a:ext uri="{FF2B5EF4-FFF2-40B4-BE49-F238E27FC236}">
                <a16:creationId xmlns:a16="http://schemas.microsoft.com/office/drawing/2014/main" id="{347430DF-17C4-0965-B88E-749D0071F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3385" y="5271702"/>
            <a:ext cx="2543803" cy="1074387"/>
          </a:xfrm>
          <a:prstGeom prst="rect">
            <a:avLst/>
          </a:prstGeom>
        </p:spPr>
      </p:pic>
      <p:pic>
        <p:nvPicPr>
          <p:cNvPr id="6" name="Picture 9" descr="A blue and grey logo&#10;&#10;AI-generated content may be incorrect.">
            <a:extLst>
              <a:ext uri="{FF2B5EF4-FFF2-40B4-BE49-F238E27FC236}">
                <a16:creationId xmlns:a16="http://schemas.microsoft.com/office/drawing/2014/main" id="{73DA5991-C249-CC65-C4F8-8E498E344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812" y="5502370"/>
            <a:ext cx="2487359" cy="513018"/>
          </a:xfrm>
          <a:prstGeom prst="rect">
            <a:avLst/>
          </a:prstGeom>
        </p:spPr>
      </p:pic>
      <p:pic>
        <p:nvPicPr>
          <p:cNvPr id="7" name="Graphic 11">
            <a:extLst>
              <a:ext uri="{FF2B5EF4-FFF2-40B4-BE49-F238E27FC236}">
                <a16:creationId xmlns:a16="http://schemas.microsoft.com/office/drawing/2014/main" id="{91140020-FC98-4A12-FFF8-7D930494B7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3295" y="5271702"/>
            <a:ext cx="4885410" cy="974357"/>
          </a:xfrm>
          <a:prstGeom prst="rect">
            <a:avLst/>
          </a:prstGeom>
        </p:spPr>
      </p:pic>
      <p:pic>
        <p:nvPicPr>
          <p:cNvPr id="8" name="Picture 6">
            <a:extLst>
              <a:ext uri="{FF2B5EF4-FFF2-40B4-BE49-F238E27FC236}">
                <a16:creationId xmlns:a16="http://schemas.microsoft.com/office/drawing/2014/main" id="{F1AA5165-9CCD-21F7-3FA0-EA28FC61E1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9911" y="6312538"/>
            <a:ext cx="4071534" cy="286357"/>
          </a:xfrm>
          <a:prstGeom prst="rect">
            <a:avLst/>
          </a:prstGeom>
        </p:spPr>
      </p:pic>
    </p:spTree>
    <p:extLst>
      <p:ext uri="{BB962C8B-B14F-4D97-AF65-F5344CB8AC3E}">
        <p14:creationId xmlns:p14="http://schemas.microsoft.com/office/powerpoint/2010/main" val="67987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22FA66A3-2639-700D-0BC1-BBF87FF01506}"/>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41D82816-9B20-D09C-6A6D-15BE5487CCC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A71EC281-146D-5A32-F4AE-5DF2EF83D7A5}"/>
              </a:ext>
            </a:extLst>
          </p:cNvPr>
          <p:cNvSpPr txBox="1"/>
          <p:nvPr/>
        </p:nvSpPr>
        <p:spPr>
          <a:xfrm>
            <a:off x="1" y="0"/>
            <a:ext cx="12192000" cy="1923604"/>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testait notre niveau de littératie de l’</a:t>
            </a:r>
            <a:r>
              <a:rPr lang="fr-FR" sz="4000" b="1" err="1">
                <a:solidFill>
                  <a:schemeClr val="bg1"/>
                </a:solidFill>
                <a:latin typeface="Arial" panose="020B0604020202020204" pitchFamily="34" charset="0"/>
                <a:ea typeface="Calibri" panose="020F0502020204030204" pitchFamily="34" charset="0"/>
                <a:cs typeface="Arial" panose="020B0604020202020204" pitchFamily="34" charset="0"/>
              </a:rPr>
              <a:t>IAg</a:t>
            </a:r>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A7F5DEE7-D19C-016C-EC24-EAF55EAC1E45}"/>
              </a:ext>
            </a:extLst>
          </p:cNvPr>
          <p:cNvSpPr/>
          <p:nvPr/>
        </p:nvSpPr>
        <p:spPr>
          <a:xfrm>
            <a:off x="906801" y="4040364"/>
            <a:ext cx="6773213" cy="1123157"/>
          </a:xfrm>
          <a:prstGeom prst="roundRect">
            <a:avLst>
              <a:gd name="adj" fmla="val 11889"/>
            </a:avLst>
          </a:prstGeom>
          <a:solidFill>
            <a:srgbClr val="64DAA2"/>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Avant d’aller plus loin, réactivons nos acquis ! Faites le test.</a:t>
            </a:r>
          </a:p>
        </p:txBody>
      </p:sp>
      <p:sp>
        <p:nvSpPr>
          <p:cNvPr id="8" name="Rectangle: Rounded Corners 7">
            <a:extLst>
              <a:ext uri="{FF2B5EF4-FFF2-40B4-BE49-F238E27FC236}">
                <a16:creationId xmlns:a16="http://schemas.microsoft.com/office/drawing/2014/main" id="{B780BD38-7C45-53C9-E66E-14F0DA13C947}"/>
              </a:ext>
            </a:extLst>
          </p:cNvPr>
          <p:cNvSpPr/>
          <p:nvPr/>
        </p:nvSpPr>
        <p:spPr>
          <a:xfrm>
            <a:off x="906803" y="3658252"/>
            <a:ext cx="6773212" cy="1008771"/>
          </a:xfrm>
          <a:prstGeom prst="roundRect">
            <a:avLst>
              <a:gd name="adj" fmla="val 11889"/>
            </a:avLst>
          </a:prstGeom>
          <a:solidFill>
            <a:srgbClr val="64DAA2"/>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600" dirty="0">
                <a:solidFill>
                  <a:schemeClr val="tx1">
                    <a:lumMod val="95000"/>
                    <a:lumOff val="5000"/>
                  </a:schemeClr>
                </a:solidFill>
                <a:latin typeface="Arial" panose="020B0604020202020204" pitchFamily="34" charset="0"/>
                <a:cs typeface="Arial" panose="020B0604020202020204" pitchFamily="34" charset="0"/>
              </a:rPr>
              <a:t>Aux modules 1 et 2, plusieurs notions ont été abordées. </a:t>
            </a:r>
          </a:p>
        </p:txBody>
      </p:sp>
      <p:sp>
        <p:nvSpPr>
          <p:cNvPr id="9" name="Rectangle: Rounded Corners 8">
            <a:extLst>
              <a:ext uri="{FF2B5EF4-FFF2-40B4-BE49-F238E27FC236}">
                <a16:creationId xmlns:a16="http://schemas.microsoft.com/office/drawing/2014/main" id="{AA7CD8FF-ADB8-82ED-CABB-B020E8B08D74}"/>
              </a:ext>
            </a:extLst>
          </p:cNvPr>
          <p:cNvSpPr/>
          <p:nvPr/>
        </p:nvSpPr>
        <p:spPr>
          <a:xfrm>
            <a:off x="906802" y="2015571"/>
            <a:ext cx="6773212" cy="2115754"/>
          </a:xfrm>
          <a:prstGeom prst="roundRect">
            <a:avLst>
              <a:gd name="adj" fmla="val 72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dirty="0">
                <a:solidFill>
                  <a:srgbClr val="000000"/>
                </a:solidFill>
                <a:latin typeface="Arial" panose="020B0604020202020204" pitchFamily="34" charset="0"/>
                <a:ea typeface="Helvetica Neue"/>
                <a:cs typeface="Arial" panose="020B0604020202020204" pitchFamily="34" charset="0"/>
                <a:sym typeface="Helvetica Neue"/>
              </a:rPr>
              <a:t>On entend par littératie de l’IAg l’« ensemble de compétences qui permet aux personnes d’évaluer, de manière critique, les technologies de l’IA, de communiquer et de collaborer efficacement avec l’IA et d’utiliser l’IA comme outil en ligne à la maison et au travail. ».</a:t>
            </a:r>
          </a:p>
        </p:txBody>
      </p:sp>
      <p:pic>
        <p:nvPicPr>
          <p:cNvPr id="3" name="Graphic 9">
            <a:extLst>
              <a:ext uri="{FF2B5EF4-FFF2-40B4-BE49-F238E27FC236}">
                <a16:creationId xmlns:a16="http://schemas.microsoft.com/office/drawing/2014/main" id="{AF5C1F73-EDB1-B276-FC7A-990E48FEDF6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639339" y="1456616"/>
            <a:ext cx="5855822" cy="5019273"/>
          </a:xfrm>
          <a:prstGeom prst="rect">
            <a:avLst/>
          </a:prstGeom>
        </p:spPr>
      </p:pic>
      <p:sp>
        <p:nvSpPr>
          <p:cNvPr id="10" name="ZoneTexte 9">
            <a:extLst>
              <a:ext uri="{FF2B5EF4-FFF2-40B4-BE49-F238E27FC236}">
                <a16:creationId xmlns:a16="http://schemas.microsoft.com/office/drawing/2014/main" id="{3467B94D-9260-6A57-2762-A3FB0B356B08}"/>
              </a:ext>
            </a:extLst>
          </p:cNvPr>
          <p:cNvSpPr txBox="1"/>
          <p:nvPr/>
        </p:nvSpPr>
        <p:spPr>
          <a:xfrm>
            <a:off x="906801" y="5325235"/>
            <a:ext cx="6290630" cy="246221"/>
          </a:xfrm>
          <a:prstGeom prst="rect">
            <a:avLst/>
          </a:prstGeom>
          <a:noFill/>
        </p:spPr>
        <p:txBody>
          <a:bodyPr wrap="square">
            <a:spAutoFit/>
          </a:bodyPr>
          <a:lstStyle/>
          <a:p>
            <a:r>
              <a:rPr lang="fr-FR" sz="1000" dirty="0">
                <a:solidFill>
                  <a:srgbClr val="000000"/>
                </a:solidFill>
                <a:latin typeface="Arial" panose="020B0604020202020204" pitchFamily="34" charset="0"/>
                <a:ea typeface="Helvetica Neue"/>
                <a:cs typeface="Arial" panose="020B0604020202020204" pitchFamily="34" charset="0"/>
                <a:sym typeface="Helvetica Neue"/>
              </a:rPr>
              <a:t>(Long &amp; </a:t>
            </a:r>
            <a:r>
              <a:rPr lang="fr-FR" sz="1000" dirty="0" err="1">
                <a:solidFill>
                  <a:srgbClr val="000000"/>
                </a:solidFill>
                <a:latin typeface="Arial" panose="020B0604020202020204" pitchFamily="34" charset="0"/>
                <a:ea typeface="Helvetica Neue"/>
                <a:cs typeface="Arial" panose="020B0604020202020204" pitchFamily="34" charset="0"/>
                <a:sym typeface="Helvetica Neue"/>
              </a:rPr>
              <a:t>Magerko</a:t>
            </a:r>
            <a:r>
              <a:rPr lang="fr-FR" sz="1000" dirty="0">
                <a:solidFill>
                  <a:srgbClr val="000000"/>
                </a:solidFill>
                <a:latin typeface="Arial" panose="020B0604020202020204" pitchFamily="34" charset="0"/>
                <a:ea typeface="Helvetica Neue"/>
                <a:cs typeface="Arial" panose="020B0604020202020204" pitchFamily="34" charset="0"/>
                <a:sym typeface="Helvetica Neue"/>
              </a:rPr>
              <a:t>, 2020 dans Lepage et Roy, 2025, p. 45). </a:t>
            </a:r>
            <a:endParaRPr lang="fr-CA" sz="1000" dirty="0"/>
          </a:p>
        </p:txBody>
      </p:sp>
    </p:spTree>
    <p:extLst>
      <p:ext uri="{BB962C8B-B14F-4D97-AF65-F5344CB8AC3E}">
        <p14:creationId xmlns:p14="http://schemas.microsoft.com/office/powerpoint/2010/main" val="29821621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64" presetClass="path" presetSubtype="0" accel="50000" decel="50000" fill="hold" grpId="1" nodeType="withEffect">
                                  <p:stCondLst>
                                    <p:cond delay="500"/>
                                  </p:stCondLst>
                                  <p:childTnLst>
                                    <p:animMotion origin="layout" path="M -3.33333E-6 -4.44444E-6 L -3.33333E-6 -0.05162 " pathEditMode="relative" rAng="0" ptsTypes="AA">
                                      <p:cBhvr>
                                        <p:cTn id="15" dur="1000" spd="-100000" fill="hold"/>
                                        <p:tgtEl>
                                          <p:spTgt spid="8"/>
                                        </p:tgtEl>
                                        <p:attrNameLst>
                                          <p:attrName>ppt_x</p:attrName>
                                          <p:attrName>ppt_y</p:attrName>
                                        </p:attrNameLst>
                                      </p:cBhvr>
                                      <p:rCtr x="0" y="-2593"/>
                                    </p:animMotion>
                                  </p:childTnLst>
                                </p:cTn>
                              </p:par>
                              <p:par>
                                <p:cTn id="16" presetID="10" presetClass="entr" presetSubtype="0" fill="hold" grpId="0"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64" presetClass="path" presetSubtype="0" accel="50000" decel="50000" fill="hold" grpId="1" nodeType="withEffect">
                                  <p:stCondLst>
                                    <p:cond delay="750"/>
                                  </p:stCondLst>
                                  <p:childTnLst>
                                    <p:animMotion origin="layout" path="M -3.33333E-6 -4.81481E-6 L -3.33333E-6 -0.05162 " pathEditMode="relative" rAng="0" ptsTypes="AA">
                                      <p:cBhvr>
                                        <p:cTn id="20" dur="1000" spd="-100000" fill="hold"/>
                                        <p:tgtEl>
                                          <p:spTgt spid="7"/>
                                        </p:tgtEl>
                                        <p:attrNameLst>
                                          <p:attrName>ppt_x</p:attrName>
                                          <p:attrName>ppt_y</p:attrName>
                                        </p:attrNameLst>
                                      </p:cBhvr>
                                      <p:rCtr x="0" y="-2593"/>
                                    </p:animMotion>
                                  </p:childTnLst>
                                </p:cTn>
                              </p:par>
                              <p:par>
                                <p:cTn id="21" presetID="10" presetClass="entr" presetSubtype="0"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par>
                                <p:cTn id="24" presetID="42" presetClass="path" presetSubtype="0" accel="50000" decel="50000" fill="hold" nodeType="withEffect">
                                  <p:stCondLst>
                                    <p:cond delay="1000"/>
                                  </p:stCondLst>
                                  <p:childTnLst>
                                    <p:animMotion origin="layout" path="M 4.58333E-6 -7.40741E-7 L 4.58333E-6 0.10509 " pathEditMode="relative" rAng="0" ptsTypes="AA">
                                      <p:cBhvr>
                                        <p:cTn id="25" dur="1000" spd="-100000" fill="hold"/>
                                        <p:tgtEl>
                                          <p:spTgt spid="3"/>
                                        </p:tgtEl>
                                        <p:attrNameLst>
                                          <p:attrName>ppt_x</p:attrName>
                                          <p:attrName>ppt_y</p:attrName>
                                        </p:attrNameLst>
                                      </p:cBhvr>
                                      <p:rCtr x="0" y="5255"/>
                                    </p:animMotion>
                                  </p:childTnLst>
                                </p:cTn>
                              </p:par>
                              <p:par>
                                <p:cTn id="26" presetID="2" presetClass="entr" presetSubtype="4" fill="hold" grpId="0" nodeType="withEffect">
                                  <p:stCondLst>
                                    <p:cond delay="10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8" grpId="0" animBg="1"/>
      <p:bldP spid="8" grpId="1" animBg="1"/>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60D15B3F-136D-4AD1-08A6-493F82A2B37E}"/>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35AE3797-9D27-F75A-16FD-78C833615741}"/>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7" name="TextBox 6">
            <a:extLst>
              <a:ext uri="{FF2B5EF4-FFF2-40B4-BE49-F238E27FC236}">
                <a16:creationId xmlns:a16="http://schemas.microsoft.com/office/drawing/2014/main" id="{AD2FDE4F-0AAD-4716-CE5A-9A04A1CE2B09}"/>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8163A3F4-9929-226F-14EE-71546D8E1877}"/>
              </a:ext>
            </a:extLst>
          </p:cNvPr>
          <p:cNvSpPr/>
          <p:nvPr/>
        </p:nvSpPr>
        <p:spPr>
          <a:xfrm>
            <a:off x="2233983" y="2044185"/>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Si oui, lesquels ?</a:t>
            </a:r>
          </a:p>
        </p:txBody>
      </p:sp>
      <p:sp>
        <p:nvSpPr>
          <p:cNvPr id="9" name="Rectangle: Rounded Corners 8">
            <a:extLst>
              <a:ext uri="{FF2B5EF4-FFF2-40B4-BE49-F238E27FC236}">
                <a16:creationId xmlns:a16="http://schemas.microsoft.com/office/drawing/2014/main" id="{291984DE-4100-D583-DD37-91034D8B2DDD}"/>
              </a:ext>
            </a:extLst>
          </p:cNvPr>
          <p:cNvSpPr/>
          <p:nvPr/>
        </p:nvSpPr>
        <p:spPr>
          <a:xfrm>
            <a:off x="2233983" y="5354819"/>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Si oui, qu’est-ce qui a motivé cette décision ?</a:t>
            </a:r>
          </a:p>
        </p:txBody>
      </p:sp>
      <p:cxnSp>
        <p:nvCxnSpPr>
          <p:cNvPr id="10" name="Straight Connector 9">
            <a:extLst>
              <a:ext uri="{FF2B5EF4-FFF2-40B4-BE49-F238E27FC236}">
                <a16:creationId xmlns:a16="http://schemas.microsoft.com/office/drawing/2014/main" id="{A2819417-73CC-2C85-D823-4A1185A000DF}"/>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9392AA0-2828-263D-29A4-B5E3AA9B7543}"/>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CE40D311-950F-0059-169A-7759A020B2BF}"/>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9A1AB329-30EB-7E50-FE14-DE3384D194DF}"/>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4" name="Oval 13">
            <a:extLst>
              <a:ext uri="{FF2B5EF4-FFF2-40B4-BE49-F238E27FC236}">
                <a16:creationId xmlns:a16="http://schemas.microsoft.com/office/drawing/2014/main" id="{3DDD520D-696E-7288-AE70-BF23C75A444B}"/>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5" name="Straight Connector 14">
            <a:extLst>
              <a:ext uri="{FF2B5EF4-FFF2-40B4-BE49-F238E27FC236}">
                <a16:creationId xmlns:a16="http://schemas.microsoft.com/office/drawing/2014/main" id="{878199A4-1DE6-E576-BE35-A16958806371}"/>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0401576-FD43-7A07-3D69-D38318B7D83F}"/>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7" name="Rectangle: Rounded Corners 16">
            <a:extLst>
              <a:ext uri="{FF2B5EF4-FFF2-40B4-BE49-F238E27FC236}">
                <a16:creationId xmlns:a16="http://schemas.microsoft.com/office/drawing/2014/main" id="{877E86E6-B1E3-86FE-42D0-D0BA49735A6E}"/>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Depuis les modules 1 et 2, y a-t-il eu des changements dans votre manière d’utiliser l’IAg dans les travaux scolaires ? </a:t>
            </a:r>
          </a:p>
        </p:txBody>
      </p:sp>
      <p:sp>
        <p:nvSpPr>
          <p:cNvPr id="18" name="Rectangle: Rounded Corners 17">
            <a:extLst>
              <a:ext uri="{FF2B5EF4-FFF2-40B4-BE49-F238E27FC236}">
                <a16:creationId xmlns:a16="http://schemas.microsoft.com/office/drawing/2014/main" id="{83454943-6279-2F07-43B9-D941B02ED135}"/>
              </a:ext>
            </a:extLst>
          </p:cNvPr>
          <p:cNvSpPr/>
          <p:nvPr/>
        </p:nvSpPr>
        <p:spPr>
          <a:xfrm>
            <a:off x="2233985" y="3339118"/>
            <a:ext cx="9189122" cy="117122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Certaines stratégies de la méthode CRISTAL vues dans les modules précédents ont-elles été appliquées dans un contexte académique ou professionnel ? </a:t>
            </a:r>
          </a:p>
        </p:txBody>
      </p:sp>
      <p:sp>
        <p:nvSpPr>
          <p:cNvPr id="19" name="Rectangle: Rounded Corners 18">
            <a:extLst>
              <a:ext uri="{FF2B5EF4-FFF2-40B4-BE49-F238E27FC236}">
                <a16:creationId xmlns:a16="http://schemas.microsoft.com/office/drawing/2014/main" id="{46BC4B26-8060-008A-DCCC-0EEE63775DFA}"/>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Une situation a-t-elle déjà amené à ne pas utiliser l’</a:t>
            </a:r>
            <a:r>
              <a:rPr lang="fr-FR" sz="2000" err="1">
                <a:solidFill>
                  <a:schemeClr val="tx1"/>
                </a:solidFill>
                <a:latin typeface="Arial" panose="020B0604020202020204" pitchFamily="34" charset="0"/>
                <a:cs typeface="Arial" panose="020B0604020202020204" pitchFamily="34" charset="0"/>
              </a:rPr>
              <a:t>IAg</a:t>
            </a:r>
            <a:r>
              <a:rPr lang="fr-FR" sz="2000">
                <a:solidFill>
                  <a:schemeClr val="tx1"/>
                </a:solidFill>
                <a:latin typeface="Arial" panose="020B0604020202020204" pitchFamily="34" charset="0"/>
                <a:cs typeface="Arial" panose="020B0604020202020204" pitchFamily="34" charset="0"/>
              </a:rPr>
              <a:t>, par choix réfléchi ? </a:t>
            </a:r>
          </a:p>
        </p:txBody>
      </p:sp>
    </p:spTree>
    <p:extLst>
      <p:ext uri="{BB962C8B-B14F-4D97-AF65-F5344CB8AC3E}">
        <p14:creationId xmlns:p14="http://schemas.microsoft.com/office/powerpoint/2010/main" val="31816574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64" presetClass="path" presetSubtype="0" accel="50000" decel="50000" fill="hold" grpId="1" nodeType="withEffect">
                                  <p:stCondLst>
                                    <p:cond delay="750"/>
                                  </p:stCondLst>
                                  <p:childTnLst>
                                    <p:animMotion origin="layout" path="M 3.95833E-6 -2.59259E-6 L 3.95833E-6 -0.05162 " pathEditMode="relative" rAng="0" ptsTypes="AA">
                                      <p:cBhvr>
                                        <p:cTn id="23" dur="1000" spd="-100000" fill="hold"/>
                                        <p:tgtEl>
                                          <p:spTgt spid="8"/>
                                        </p:tgtEl>
                                        <p:attrNameLst>
                                          <p:attrName>ppt_x</p:attrName>
                                          <p:attrName>ppt_y</p:attrName>
                                        </p:attrNameLst>
                                      </p:cBhvr>
                                      <p:rCtr x="0" y="-2593"/>
                                    </p:animMotion>
                                  </p:childTnLst>
                                </p:cTn>
                              </p:par>
                              <p:par>
                                <p:cTn id="24" presetID="22" presetClass="entr" presetSubtype="1" fill="hold" nodeType="withEffect">
                                  <p:stCondLst>
                                    <p:cond delay="75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nodeType="withEffect">
                                  <p:stCondLst>
                                    <p:cond delay="75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par>
                                <p:cTn id="30" presetID="53" presetClass="entr" presetSubtype="16" fill="hold" grpId="0" nodeType="withEffect">
                                  <p:stCondLst>
                                    <p:cond delay="125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10" presetClass="entr" presetSubtype="0" fill="hold" grpId="1" nodeType="withEffect">
                                  <p:stCondLst>
                                    <p:cond delay="125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22" presetClass="entr" presetSubtype="1" fill="hold" nodeType="withEffect">
                                  <p:stCondLst>
                                    <p:cond delay="175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par>
                                <p:cTn id="44" presetID="22" presetClass="entr" presetSubtype="1" fill="hold" nodeType="withEffect">
                                  <p:stCondLst>
                                    <p:cond delay="175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par>
                                <p:cTn id="47" presetID="53" presetClass="entr" presetSubtype="16" fill="hold" grpId="0" nodeType="withEffect">
                                  <p:stCondLst>
                                    <p:cond delay="225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par>
                                <p:cTn id="52" presetID="10" presetClass="entr" presetSubtype="0" fill="hold" grpId="1" nodeType="withEffect">
                                  <p:stCondLst>
                                    <p:cond delay="225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250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300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childTnLst>
                                </p:cTn>
                              </p:par>
                              <p:par>
                                <p:cTn id="61" presetID="64" presetClass="path" presetSubtype="0" accel="50000" decel="50000" fill="hold" grpId="1" nodeType="withEffect">
                                  <p:stCondLst>
                                    <p:cond delay="3000"/>
                                  </p:stCondLst>
                                  <p:childTnLst>
                                    <p:animMotion origin="layout" path="M 3.95833E-6 -1.48148E-6 L 3.95833E-6 -0.05162 " pathEditMode="relative" rAng="0" ptsTypes="AA">
                                      <p:cBhvr>
                                        <p:cTn id="62" dur="1000" spd="-100000" fill="hold"/>
                                        <p:tgtEl>
                                          <p:spTgt spid="9"/>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9" grpId="0" animBg="1"/>
      <p:bldP spid="9" grpId="1" animBg="1"/>
      <p:bldP spid="12" grpId="0" animBg="1"/>
      <p:bldP spid="12" grpId="1" animBg="1"/>
      <p:bldP spid="13" grpId="0" animBg="1"/>
      <p:bldP spid="13" grpId="1" animBg="1"/>
      <p:bldP spid="14" grpId="0" animBg="1"/>
      <p:bldP spid="14" grpId="1"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A6F5835D-2CDD-44E6-749F-CB22DBFB17B3}"/>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F5C4793C-A84B-8349-0B4F-82F99E4BB49B}"/>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7" name="TextBox 6">
            <a:extLst>
              <a:ext uri="{FF2B5EF4-FFF2-40B4-BE49-F238E27FC236}">
                <a16:creationId xmlns:a16="http://schemas.microsoft.com/office/drawing/2014/main" id="{824B9906-0633-4A46-739E-1E8AC820A86A}"/>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D3BF6A79-2A6B-596A-AE6C-6BB33FFB87B9}"/>
              </a:ext>
            </a:extLst>
          </p:cNvPr>
          <p:cNvSpPr/>
          <p:nvPr/>
        </p:nvSpPr>
        <p:spPr>
          <a:xfrm>
            <a:off x="2233983" y="2044185"/>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 Si oui, qu’est-ce qui a motivé ce choix ?</a:t>
            </a:r>
          </a:p>
        </p:txBody>
      </p:sp>
      <p:sp>
        <p:nvSpPr>
          <p:cNvPr id="3" name="Rectangle: Rounded Corners 2">
            <a:extLst>
              <a:ext uri="{FF2B5EF4-FFF2-40B4-BE49-F238E27FC236}">
                <a16:creationId xmlns:a16="http://schemas.microsoft.com/office/drawing/2014/main" id="{447FAECF-57F9-E837-A2EC-FDC18D2343EC}"/>
              </a:ext>
            </a:extLst>
          </p:cNvPr>
          <p:cNvSpPr/>
          <p:nvPr/>
        </p:nvSpPr>
        <p:spPr>
          <a:xfrm>
            <a:off x="2233983" y="3657068"/>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Quels éléments seraient nécessaires pour renforcer cette confiance ?</a:t>
            </a:r>
          </a:p>
        </p:txBody>
      </p:sp>
      <p:cxnSp>
        <p:nvCxnSpPr>
          <p:cNvPr id="5" name="Straight Connector 4">
            <a:extLst>
              <a:ext uri="{FF2B5EF4-FFF2-40B4-BE49-F238E27FC236}">
                <a16:creationId xmlns:a16="http://schemas.microsoft.com/office/drawing/2014/main" id="{70D2ECEB-004F-861C-E48C-9689FDCD41A7}"/>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6D37B519-F3DA-2B12-FDF0-2F6F2248BBC6}"/>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4000" b="1">
                <a:solidFill>
                  <a:schemeClr val="tx1"/>
                </a:solidFill>
                <a:latin typeface="Arial" panose="020B0604020202020204" pitchFamily="34" charset="0"/>
                <a:cs typeface="Arial" panose="020B0604020202020204" pitchFamily="34" charset="0"/>
              </a:rPr>
              <a:t>4</a:t>
            </a:r>
            <a:endParaRPr lang="en-US" sz="4000" b="1">
              <a:solidFill>
                <a:schemeClr val="tx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47881B50-1677-074B-18F8-13CCB1DCCA9D}"/>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4000" b="1">
                <a:solidFill>
                  <a:schemeClr val="tx1"/>
                </a:solidFill>
                <a:latin typeface="Arial" panose="020B0604020202020204" pitchFamily="34" charset="0"/>
                <a:cs typeface="Arial" panose="020B0604020202020204" pitchFamily="34" charset="0"/>
              </a:rPr>
              <a:t>5</a:t>
            </a:r>
            <a:endParaRPr lang="en-US" sz="4000" b="1">
              <a:solidFill>
                <a:schemeClr val="tx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C80178D-B5E1-B8BB-6153-13C38D1E0973}"/>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3" name="Rectangle: Rounded Corners 12">
            <a:extLst>
              <a:ext uri="{FF2B5EF4-FFF2-40B4-BE49-F238E27FC236}">
                <a16:creationId xmlns:a16="http://schemas.microsoft.com/office/drawing/2014/main" id="{D8CDE822-B577-6282-DB7C-4D7822A8C6FD}"/>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Une situation a-t-elle déjà amené à utiliser l’</a:t>
            </a:r>
            <a:r>
              <a:rPr lang="fr-FR" sz="2000" err="1">
                <a:solidFill>
                  <a:schemeClr val="tx1"/>
                </a:solidFill>
                <a:latin typeface="Arial" panose="020B0604020202020204" pitchFamily="34" charset="0"/>
                <a:cs typeface="Arial" panose="020B0604020202020204" pitchFamily="34" charset="0"/>
              </a:rPr>
              <a:t>IAg</a:t>
            </a:r>
            <a:r>
              <a:rPr lang="fr-FR" sz="2000">
                <a:solidFill>
                  <a:schemeClr val="tx1"/>
                </a:solidFill>
                <a:latin typeface="Arial" panose="020B0604020202020204" pitchFamily="34" charset="0"/>
                <a:cs typeface="Arial" panose="020B0604020202020204" pitchFamily="34" charset="0"/>
              </a:rPr>
              <a:t>, par choix réfléchi ? </a:t>
            </a:r>
          </a:p>
        </p:txBody>
      </p:sp>
      <p:sp>
        <p:nvSpPr>
          <p:cNvPr id="14" name="Rectangle: Rounded Corners 13">
            <a:extLst>
              <a:ext uri="{FF2B5EF4-FFF2-40B4-BE49-F238E27FC236}">
                <a16:creationId xmlns:a16="http://schemas.microsoft.com/office/drawing/2014/main" id="{0E2E978E-4206-94A9-585C-1555A51B34A7}"/>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Sur une échelle de 1 à 4, quel est votre niveau de confiance à utiliser l’</a:t>
            </a:r>
            <a:r>
              <a:rPr lang="fr-FR" sz="2000" err="1">
                <a:solidFill>
                  <a:schemeClr val="tx1"/>
                </a:solidFill>
                <a:latin typeface="Arial" panose="020B0604020202020204" pitchFamily="34" charset="0"/>
                <a:cs typeface="Arial" panose="020B0604020202020204" pitchFamily="34" charset="0"/>
              </a:rPr>
              <a:t>IAg</a:t>
            </a:r>
            <a:r>
              <a:rPr lang="fr-FR" sz="2000">
                <a:solidFill>
                  <a:schemeClr val="tx1"/>
                </a:solidFill>
                <a:latin typeface="Arial" panose="020B0604020202020204" pitchFamily="34" charset="0"/>
                <a:cs typeface="Arial" panose="020B0604020202020204" pitchFamily="34" charset="0"/>
              </a:rPr>
              <a:t> de façon responsable, critique et éclairée ? </a:t>
            </a:r>
          </a:p>
        </p:txBody>
      </p:sp>
      <p:pic>
        <p:nvPicPr>
          <p:cNvPr id="6" name="Graphic 5">
            <a:extLst>
              <a:ext uri="{FF2B5EF4-FFF2-40B4-BE49-F238E27FC236}">
                <a16:creationId xmlns:a16="http://schemas.microsoft.com/office/drawing/2014/main" id="{D306D6CE-4478-CEB6-928C-DBFCD1AB278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3962903" y="4793602"/>
            <a:ext cx="3884795" cy="3329824"/>
          </a:xfrm>
          <a:prstGeom prst="rect">
            <a:avLst/>
          </a:prstGeom>
        </p:spPr>
      </p:pic>
      <p:pic>
        <p:nvPicPr>
          <p:cNvPr id="10" name="Graphic 9">
            <a:extLst>
              <a:ext uri="{FF2B5EF4-FFF2-40B4-BE49-F238E27FC236}">
                <a16:creationId xmlns:a16="http://schemas.microsoft.com/office/drawing/2014/main" id="{868A02C4-49AC-F61C-F86E-ABE918CC1D1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79644" y="4793602"/>
            <a:ext cx="3884793" cy="3329824"/>
          </a:xfrm>
          <a:prstGeom prst="rect">
            <a:avLst/>
          </a:prstGeom>
        </p:spPr>
      </p:pic>
    </p:spTree>
    <p:extLst>
      <p:ext uri="{BB962C8B-B14F-4D97-AF65-F5344CB8AC3E}">
        <p14:creationId xmlns:p14="http://schemas.microsoft.com/office/powerpoint/2010/main" val="74386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1"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64" presetClass="path" presetSubtype="0" accel="50000" decel="50000" fill="hold" grpId="1" nodeType="withEffect">
                                  <p:stCondLst>
                                    <p:cond delay="750"/>
                                  </p:stCondLst>
                                  <p:childTnLst>
                                    <p:animMotion origin="layout" path="M 3.95833E-6 -2.59259E-6 L 3.95833E-6 -0.05162 " pathEditMode="relative" rAng="0" ptsTypes="AA">
                                      <p:cBhvr>
                                        <p:cTn id="20" dur="1000" spd="-100000" fill="hold"/>
                                        <p:tgtEl>
                                          <p:spTgt spid="2"/>
                                        </p:tgtEl>
                                        <p:attrNameLst>
                                          <p:attrName>ppt_x</p:attrName>
                                          <p:attrName>ppt_y</p:attrName>
                                        </p:attrNameLst>
                                      </p:cBhvr>
                                      <p:rCtr x="0" y="-2593"/>
                                    </p:animMotion>
                                  </p:childTnLst>
                                </p:cTn>
                              </p:par>
                              <p:par>
                                <p:cTn id="21" presetID="22" presetClass="entr" presetSubtype="1" fill="hold" nodeType="withEffect">
                                  <p:stCondLst>
                                    <p:cond delay="75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par>
                                <p:cTn id="24" presetID="22" presetClass="entr" presetSubtype="1" fill="hold" nodeType="withEffect">
                                  <p:stCondLst>
                                    <p:cond delay="75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53" presetClass="entr" presetSubtype="16" fill="hold" grpId="0" nodeType="withEffect">
                                  <p:stCondLst>
                                    <p:cond delay="125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10" presetClass="entr" presetSubtype="0" fill="hold" grpId="1" nodeType="withEffect">
                                  <p:stCondLst>
                                    <p:cond delay="125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175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childTnLst>
                                </p:cTn>
                              </p:par>
                              <p:par>
                                <p:cTn id="41" presetID="64" presetClass="path" presetSubtype="0" accel="50000" decel="50000" fill="hold" grpId="1" nodeType="withEffect">
                                  <p:stCondLst>
                                    <p:cond delay="1750"/>
                                  </p:stCondLst>
                                  <p:childTnLst>
                                    <p:animMotion origin="layout" path="M 3.95833E-6 2.22222E-6 L 3.95833E-6 -0.05162 " pathEditMode="relative" rAng="0" ptsTypes="AA">
                                      <p:cBhvr>
                                        <p:cTn id="42" dur="1000" spd="-100000" fill="hold"/>
                                        <p:tgtEl>
                                          <p:spTgt spid="3"/>
                                        </p:tgtEl>
                                        <p:attrNameLst>
                                          <p:attrName>ppt_x</p:attrName>
                                          <p:attrName>ppt_y</p:attrName>
                                        </p:attrNameLst>
                                      </p:cBhvr>
                                      <p:rCtr x="0" y="-2593"/>
                                    </p:animMotion>
                                  </p:childTnLst>
                                </p:cTn>
                              </p:par>
                              <p:par>
                                <p:cTn id="43" presetID="10" presetClass="entr" presetSubtype="0" fill="hold" nodeType="withEffect">
                                  <p:stCondLst>
                                    <p:cond delay="20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childTnLst>
                                </p:cTn>
                              </p:par>
                              <p:par>
                                <p:cTn id="46" presetID="42" presetClass="path" presetSubtype="0" accel="50000" decel="50000" fill="hold" nodeType="withEffect">
                                  <p:stCondLst>
                                    <p:cond delay="2000"/>
                                  </p:stCondLst>
                                  <p:childTnLst>
                                    <p:animMotion origin="layout" path="M -4.79167E-6 3.33333E-6 L -4.79167E-6 0.10509 " pathEditMode="relative" rAng="0" ptsTypes="AA">
                                      <p:cBhvr>
                                        <p:cTn id="47" dur="1000" spd="-100000" fill="hold"/>
                                        <p:tgtEl>
                                          <p:spTgt spid="6"/>
                                        </p:tgtEl>
                                        <p:attrNameLst>
                                          <p:attrName>ppt_x</p:attrName>
                                          <p:attrName>ppt_y</p:attrName>
                                        </p:attrNameLst>
                                      </p:cBhvr>
                                      <p:rCtr x="0" y="5255"/>
                                    </p:animMotion>
                                  </p:childTnLst>
                                </p:cTn>
                              </p:par>
                              <p:par>
                                <p:cTn id="48" presetID="10" presetClass="entr" presetSubtype="0" fill="hold" nodeType="withEffect">
                                  <p:stCondLst>
                                    <p:cond delay="225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childTnLst>
                                </p:cTn>
                              </p:par>
                              <p:par>
                                <p:cTn id="51" presetID="42" presetClass="path" presetSubtype="0" accel="50000" decel="50000" fill="hold" nodeType="withEffect">
                                  <p:stCondLst>
                                    <p:cond delay="2250"/>
                                  </p:stCondLst>
                                  <p:childTnLst>
                                    <p:animMotion origin="layout" path="M -2.70833E-6 3.33333E-6 L -2.70833E-6 0.10509 " pathEditMode="relative" rAng="0" ptsTypes="AA">
                                      <p:cBhvr>
                                        <p:cTn id="52" dur="1000" spd="-100000" fill="hold"/>
                                        <p:tgtEl>
                                          <p:spTgt spid="10"/>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8" grpId="0" animBg="1"/>
      <p:bldP spid="8" grpId="1" animBg="1"/>
      <p:bldP spid="9" grpId="0" animBg="1"/>
      <p:bldP spid="9" grpId="1"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665211335CF148AE55128B977E8936" ma:contentTypeVersion="11" ma:contentTypeDescription="Crée un document." ma:contentTypeScope="" ma:versionID="1649c692e018cc109b2052fceb780b83">
  <xsd:schema xmlns:xsd="http://www.w3.org/2001/XMLSchema" xmlns:xs="http://www.w3.org/2001/XMLSchema" xmlns:p="http://schemas.microsoft.com/office/2006/metadata/properties" xmlns:ns2="b26daa02-26cf-47e6-ac40-56eb7a7c7678" xmlns:ns3="8f9e93be-54c7-4034-b2d4-7ff60eb9f80e" targetNamespace="http://schemas.microsoft.com/office/2006/metadata/properties" ma:root="true" ma:fieldsID="34684c9f879617d1768a0fec49601997" ns2:_="" ns3:_="">
    <xsd:import namespace="b26daa02-26cf-47e6-ac40-56eb7a7c7678"/>
    <xsd:import namespace="8f9e93be-54c7-4034-b2d4-7ff60eb9f80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6daa02-26cf-47e6-ac40-56eb7a7c76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4a36dceb-43dd-461a-ab2e-a2342d38c5b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9e93be-54c7-4034-b2d4-7ff60eb9f80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a29da67-f0ea-4baa-9ad6-deb095532f4c}" ma:internalName="TaxCatchAll" ma:showField="CatchAllData" ma:web="8f9e93be-54c7-4034-b2d4-7ff60eb9f8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6daa02-26cf-47e6-ac40-56eb7a7c7678">
      <Terms xmlns="http://schemas.microsoft.com/office/infopath/2007/PartnerControls"/>
    </lcf76f155ced4ddcb4097134ff3c332f>
    <TaxCatchAll xmlns="8f9e93be-54c7-4034-b2d4-7ff60eb9f80e" xsi:nil="true"/>
  </documentManagement>
</p:properties>
</file>

<file path=customXml/itemProps1.xml><?xml version="1.0" encoding="utf-8"?>
<ds:datastoreItem xmlns:ds="http://schemas.openxmlformats.org/officeDocument/2006/customXml" ds:itemID="{B28891FB-6D9D-4A99-A29D-48755EDBE297}">
  <ds:schemaRefs>
    <ds:schemaRef ds:uri="http://schemas.microsoft.com/sharepoint/v3/contenttype/forms"/>
  </ds:schemaRefs>
</ds:datastoreItem>
</file>

<file path=customXml/itemProps2.xml><?xml version="1.0" encoding="utf-8"?>
<ds:datastoreItem xmlns:ds="http://schemas.openxmlformats.org/officeDocument/2006/customXml" ds:itemID="{F0B4A6F6-1BBA-4D16-A42E-62B5501A7D74}">
  <ds:schemaRefs>
    <ds:schemaRef ds:uri="8f9e93be-54c7-4034-b2d4-7ff60eb9f80e"/>
    <ds:schemaRef ds:uri="b26daa02-26cf-47e6-ac40-56eb7a7c76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B518C93-3135-40DC-A69B-6C2B81862F98}">
  <ds:schemaRefs>
    <ds:schemaRef ds:uri="8f9e93be-54c7-4034-b2d4-7ff60eb9f80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 ds:uri="b26daa02-26cf-47e6-ac40-56eb7a7c7678"/>
    <ds:schemaRef ds:uri="http://schemas.microsoft.com/office/2006/metadata/properties"/>
    <ds:schemaRef ds:uri="http://www.w3.org/XML/1998/namespace"/>
    <ds:schemaRef ds:uri="http://purl.org/dc/dcmitype/"/>
  </ds:schemaRefs>
</ds:datastoreItem>
</file>

<file path=docMetadata/LabelInfo.xml><?xml version="1.0" encoding="utf-8"?>
<clbl:labelList xmlns:clbl="http://schemas.microsoft.com/office/2020/mipLabelMetadata">
  <clbl:label id="{cf8d721f-5db2-4de6-92ac-f3310e4c4343}" enabled="1" method="Privileged" siteId="{73d292cb-26a4-4f25-b5df-69a6fad715ca}" removed="0"/>
</clbl:labelList>
</file>

<file path=docProps/app.xml><?xml version="1.0" encoding="utf-8"?>
<Properties xmlns="http://schemas.openxmlformats.org/officeDocument/2006/extended-properties" xmlns:vt="http://schemas.openxmlformats.org/officeDocument/2006/docPropsVTypes">
  <TotalTime>1414</TotalTime>
  <Words>5526</Words>
  <Application>Microsoft Macintosh PowerPoint</Application>
  <PresentationFormat>Grand écran</PresentationFormat>
  <Paragraphs>494</Paragraphs>
  <Slides>67</Slides>
  <Notes>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67</vt:i4>
      </vt:variant>
    </vt:vector>
  </HeadingPairs>
  <TitlesOfParts>
    <vt:vector size="71" baseType="lpstr">
      <vt:lpstr>Aptos</vt:lpstr>
      <vt:lpstr>Aptos Display</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 Grenier</dc:creator>
  <cp:lastModifiedBy>Fanny Joussemet</cp:lastModifiedBy>
  <cp:revision>10</cp:revision>
  <dcterms:created xsi:type="dcterms:W3CDTF">2025-06-03T17:11:42Z</dcterms:created>
  <dcterms:modified xsi:type="dcterms:W3CDTF">2025-06-08T15:43:09Z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0x010100E7665211335CF148AE55128B977E8936</vt:lpwstr>
  </property>
  <property fmtid="{D5CDD505-2E9C-101B-9397-08002B2CF9AE}" pid="3" name="MediaServiceImageTags">
    <vt:lpwstr/>
  </property>
</Properties>
</file>